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73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>
            <a:extLst>
              <a:ext uri="{FF2B5EF4-FFF2-40B4-BE49-F238E27FC236}">
                <a16:creationId xmlns:a16="http://schemas.microsoft.com/office/drawing/2014/main" id="{09DF8148-5697-4C81-B564-08248A021DEB}"/>
              </a:ext>
            </a:extLst>
          </p:cNvPr>
          <p:cNvSpPr>
            <a:spLocks/>
          </p:cNvSpPr>
          <p:nvPr/>
        </p:nvSpPr>
        <p:spPr bwMode="auto">
          <a:xfrm>
            <a:off x="6009576" y="1574417"/>
            <a:ext cx="1746264" cy="595044"/>
          </a:xfrm>
          <a:custGeom>
            <a:avLst/>
            <a:gdLst>
              <a:gd name="T0" fmla="*/ 692 w 1887"/>
              <a:gd name="T1" fmla="*/ 312 h 643"/>
              <a:gd name="T2" fmla="*/ 528 w 1887"/>
              <a:gd name="T3" fmla="*/ 357 h 643"/>
              <a:gd name="T4" fmla="*/ 274 w 1887"/>
              <a:gd name="T5" fmla="*/ 355 h 643"/>
              <a:gd name="T6" fmla="*/ 331 w 1887"/>
              <a:gd name="T7" fmla="*/ 343 h 643"/>
              <a:gd name="T8" fmla="*/ 395 w 1887"/>
              <a:gd name="T9" fmla="*/ 353 h 643"/>
              <a:gd name="T10" fmla="*/ 362 w 1887"/>
              <a:gd name="T11" fmla="*/ 319 h 643"/>
              <a:gd name="T12" fmla="*/ 320 w 1887"/>
              <a:gd name="T13" fmla="*/ 249 h 643"/>
              <a:gd name="T14" fmla="*/ 278 w 1887"/>
              <a:gd name="T15" fmla="*/ 201 h 643"/>
              <a:gd name="T16" fmla="*/ 253 w 1887"/>
              <a:gd name="T17" fmla="*/ 192 h 643"/>
              <a:gd name="T18" fmla="*/ 247 w 1887"/>
              <a:gd name="T19" fmla="*/ 209 h 643"/>
              <a:gd name="T20" fmla="*/ 118 w 1887"/>
              <a:gd name="T21" fmla="*/ 386 h 643"/>
              <a:gd name="T22" fmla="*/ 24 w 1887"/>
              <a:gd name="T23" fmla="*/ 402 h 643"/>
              <a:gd name="T24" fmla="*/ 0 w 1887"/>
              <a:gd name="T25" fmla="*/ 415 h 643"/>
              <a:gd name="T26" fmla="*/ 12 w 1887"/>
              <a:gd name="T27" fmla="*/ 435 h 643"/>
              <a:gd name="T28" fmla="*/ 163 w 1887"/>
              <a:gd name="T29" fmla="*/ 489 h 643"/>
              <a:gd name="T30" fmla="*/ 798 w 1887"/>
              <a:gd name="T31" fmla="*/ 631 h 643"/>
              <a:gd name="T32" fmla="*/ 865 w 1887"/>
              <a:gd name="T33" fmla="*/ 641 h 643"/>
              <a:gd name="T34" fmla="*/ 935 w 1887"/>
              <a:gd name="T35" fmla="*/ 639 h 643"/>
              <a:gd name="T36" fmla="*/ 995 w 1887"/>
              <a:gd name="T37" fmla="*/ 622 h 643"/>
              <a:gd name="T38" fmla="*/ 1083 w 1887"/>
              <a:gd name="T39" fmla="*/ 614 h 643"/>
              <a:gd name="T40" fmla="*/ 1155 w 1887"/>
              <a:gd name="T41" fmla="*/ 596 h 643"/>
              <a:gd name="T42" fmla="*/ 1231 w 1887"/>
              <a:gd name="T43" fmla="*/ 597 h 643"/>
              <a:gd name="T44" fmla="*/ 1262 w 1887"/>
              <a:gd name="T45" fmla="*/ 609 h 643"/>
              <a:gd name="T46" fmla="*/ 1359 w 1887"/>
              <a:gd name="T47" fmla="*/ 621 h 643"/>
              <a:gd name="T48" fmla="*/ 1568 w 1887"/>
              <a:gd name="T49" fmla="*/ 618 h 643"/>
              <a:gd name="T50" fmla="*/ 1713 w 1887"/>
              <a:gd name="T51" fmla="*/ 612 h 643"/>
              <a:gd name="T52" fmla="*/ 1781 w 1887"/>
              <a:gd name="T53" fmla="*/ 582 h 643"/>
              <a:gd name="T54" fmla="*/ 1780 w 1887"/>
              <a:gd name="T55" fmla="*/ 578 h 643"/>
              <a:gd name="T56" fmla="*/ 1704 w 1887"/>
              <a:gd name="T57" fmla="*/ 551 h 643"/>
              <a:gd name="T58" fmla="*/ 1708 w 1887"/>
              <a:gd name="T59" fmla="*/ 543 h 643"/>
              <a:gd name="T60" fmla="*/ 1773 w 1887"/>
              <a:gd name="T61" fmla="*/ 533 h 643"/>
              <a:gd name="T62" fmla="*/ 1770 w 1887"/>
              <a:gd name="T63" fmla="*/ 523 h 643"/>
              <a:gd name="T64" fmla="*/ 1741 w 1887"/>
              <a:gd name="T65" fmla="*/ 497 h 643"/>
              <a:gd name="T66" fmla="*/ 1780 w 1887"/>
              <a:gd name="T67" fmla="*/ 489 h 643"/>
              <a:gd name="T68" fmla="*/ 1850 w 1887"/>
              <a:gd name="T69" fmla="*/ 479 h 643"/>
              <a:gd name="T70" fmla="*/ 1865 w 1887"/>
              <a:gd name="T71" fmla="*/ 393 h 643"/>
              <a:gd name="T72" fmla="*/ 1871 w 1887"/>
              <a:gd name="T73" fmla="*/ 344 h 643"/>
              <a:gd name="T74" fmla="*/ 1883 w 1887"/>
              <a:gd name="T75" fmla="*/ 312 h 643"/>
              <a:gd name="T76" fmla="*/ 1882 w 1887"/>
              <a:gd name="T77" fmla="*/ 288 h 643"/>
              <a:gd name="T78" fmla="*/ 1786 w 1887"/>
              <a:gd name="T79" fmla="*/ 226 h 643"/>
              <a:gd name="T80" fmla="*/ 1624 w 1887"/>
              <a:gd name="T81" fmla="*/ 282 h 643"/>
              <a:gd name="T82" fmla="*/ 1377 w 1887"/>
              <a:gd name="T83" fmla="*/ 377 h 643"/>
              <a:gd name="T84" fmla="*/ 1348 w 1887"/>
              <a:gd name="T85" fmla="*/ 266 h 643"/>
              <a:gd name="T86" fmla="*/ 1337 w 1887"/>
              <a:gd name="T87" fmla="*/ 219 h 643"/>
              <a:gd name="T88" fmla="*/ 1311 w 1887"/>
              <a:gd name="T89" fmla="*/ 204 h 643"/>
              <a:gd name="T90" fmla="*/ 1297 w 1887"/>
              <a:gd name="T91" fmla="*/ 187 h 643"/>
              <a:gd name="T92" fmla="*/ 1322 w 1887"/>
              <a:gd name="T93" fmla="*/ 149 h 643"/>
              <a:gd name="T94" fmla="*/ 1313 w 1887"/>
              <a:gd name="T95" fmla="*/ 96 h 643"/>
              <a:gd name="T96" fmla="*/ 1299 w 1887"/>
              <a:gd name="T97" fmla="*/ 81 h 643"/>
              <a:gd name="T98" fmla="*/ 1260 w 1887"/>
              <a:gd name="T99" fmla="*/ 58 h 643"/>
              <a:gd name="T100" fmla="*/ 1225 w 1887"/>
              <a:gd name="T101" fmla="*/ 44 h 643"/>
              <a:gd name="T102" fmla="*/ 1191 w 1887"/>
              <a:gd name="T103" fmla="*/ 7 h 643"/>
              <a:gd name="T104" fmla="*/ 1159 w 1887"/>
              <a:gd name="T105" fmla="*/ 0 h 643"/>
              <a:gd name="T106" fmla="*/ 1099 w 1887"/>
              <a:gd name="T107" fmla="*/ 27 h 643"/>
              <a:gd name="T108" fmla="*/ 1080 w 1887"/>
              <a:gd name="T109" fmla="*/ 64 h 643"/>
              <a:gd name="T110" fmla="*/ 1087 w 1887"/>
              <a:gd name="T111" fmla="*/ 100 h 643"/>
              <a:gd name="T112" fmla="*/ 1097 w 1887"/>
              <a:gd name="T113" fmla="*/ 165 h 643"/>
              <a:gd name="T114" fmla="*/ 1064 w 1887"/>
              <a:gd name="T115" fmla="*/ 187 h 643"/>
              <a:gd name="T116" fmla="*/ 1044 w 1887"/>
              <a:gd name="T117" fmla="*/ 224 h 643"/>
              <a:gd name="T118" fmla="*/ 1013 w 1887"/>
              <a:gd name="T119" fmla="*/ 299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87" h="643">
                <a:moveTo>
                  <a:pt x="1003" y="293"/>
                </a:moveTo>
                <a:lnTo>
                  <a:pt x="1003" y="293"/>
                </a:lnTo>
                <a:lnTo>
                  <a:pt x="849" y="302"/>
                </a:lnTo>
                <a:lnTo>
                  <a:pt x="736" y="309"/>
                </a:lnTo>
                <a:lnTo>
                  <a:pt x="692" y="312"/>
                </a:lnTo>
                <a:lnTo>
                  <a:pt x="666" y="315"/>
                </a:lnTo>
                <a:lnTo>
                  <a:pt x="666" y="315"/>
                </a:lnTo>
                <a:lnTo>
                  <a:pt x="644" y="321"/>
                </a:lnTo>
                <a:lnTo>
                  <a:pt x="611" y="330"/>
                </a:lnTo>
                <a:lnTo>
                  <a:pt x="528" y="357"/>
                </a:lnTo>
                <a:lnTo>
                  <a:pt x="420" y="393"/>
                </a:lnTo>
                <a:lnTo>
                  <a:pt x="247" y="386"/>
                </a:lnTo>
                <a:lnTo>
                  <a:pt x="247" y="357"/>
                </a:lnTo>
                <a:lnTo>
                  <a:pt x="247" y="357"/>
                </a:lnTo>
                <a:lnTo>
                  <a:pt x="274" y="355"/>
                </a:lnTo>
                <a:lnTo>
                  <a:pt x="295" y="352"/>
                </a:lnTo>
                <a:lnTo>
                  <a:pt x="311" y="348"/>
                </a:lnTo>
                <a:lnTo>
                  <a:pt x="311" y="348"/>
                </a:lnTo>
                <a:lnTo>
                  <a:pt x="331" y="343"/>
                </a:lnTo>
                <a:lnTo>
                  <a:pt x="331" y="343"/>
                </a:lnTo>
                <a:lnTo>
                  <a:pt x="357" y="350"/>
                </a:lnTo>
                <a:lnTo>
                  <a:pt x="377" y="353"/>
                </a:lnTo>
                <a:lnTo>
                  <a:pt x="393" y="355"/>
                </a:lnTo>
                <a:lnTo>
                  <a:pt x="393" y="355"/>
                </a:lnTo>
                <a:lnTo>
                  <a:pt x="395" y="353"/>
                </a:lnTo>
                <a:lnTo>
                  <a:pt x="395" y="351"/>
                </a:lnTo>
                <a:lnTo>
                  <a:pt x="393" y="348"/>
                </a:lnTo>
                <a:lnTo>
                  <a:pt x="389" y="343"/>
                </a:lnTo>
                <a:lnTo>
                  <a:pt x="376" y="333"/>
                </a:lnTo>
                <a:lnTo>
                  <a:pt x="362" y="319"/>
                </a:lnTo>
                <a:lnTo>
                  <a:pt x="362" y="319"/>
                </a:lnTo>
                <a:lnTo>
                  <a:pt x="354" y="308"/>
                </a:lnTo>
                <a:lnTo>
                  <a:pt x="346" y="297"/>
                </a:lnTo>
                <a:lnTo>
                  <a:pt x="329" y="266"/>
                </a:lnTo>
                <a:lnTo>
                  <a:pt x="320" y="249"/>
                </a:lnTo>
                <a:lnTo>
                  <a:pt x="311" y="233"/>
                </a:lnTo>
                <a:lnTo>
                  <a:pt x="300" y="220"/>
                </a:lnTo>
                <a:lnTo>
                  <a:pt x="288" y="209"/>
                </a:lnTo>
                <a:lnTo>
                  <a:pt x="288" y="209"/>
                </a:lnTo>
                <a:lnTo>
                  <a:pt x="278" y="201"/>
                </a:lnTo>
                <a:lnTo>
                  <a:pt x="270" y="196"/>
                </a:lnTo>
                <a:lnTo>
                  <a:pt x="264" y="193"/>
                </a:lnTo>
                <a:lnTo>
                  <a:pt x="258" y="191"/>
                </a:lnTo>
                <a:lnTo>
                  <a:pt x="256" y="191"/>
                </a:lnTo>
                <a:lnTo>
                  <a:pt x="253" y="192"/>
                </a:lnTo>
                <a:lnTo>
                  <a:pt x="252" y="192"/>
                </a:lnTo>
                <a:lnTo>
                  <a:pt x="252" y="192"/>
                </a:lnTo>
                <a:lnTo>
                  <a:pt x="249" y="198"/>
                </a:lnTo>
                <a:lnTo>
                  <a:pt x="247" y="209"/>
                </a:lnTo>
                <a:lnTo>
                  <a:pt x="247" y="209"/>
                </a:lnTo>
                <a:lnTo>
                  <a:pt x="225" y="386"/>
                </a:lnTo>
                <a:lnTo>
                  <a:pt x="225" y="386"/>
                </a:lnTo>
                <a:lnTo>
                  <a:pt x="176" y="384"/>
                </a:lnTo>
                <a:lnTo>
                  <a:pt x="136" y="384"/>
                </a:lnTo>
                <a:lnTo>
                  <a:pt x="118" y="386"/>
                </a:lnTo>
                <a:lnTo>
                  <a:pt x="104" y="388"/>
                </a:lnTo>
                <a:lnTo>
                  <a:pt x="104" y="388"/>
                </a:lnTo>
                <a:lnTo>
                  <a:pt x="75" y="393"/>
                </a:lnTo>
                <a:lnTo>
                  <a:pt x="40" y="399"/>
                </a:lnTo>
                <a:lnTo>
                  <a:pt x="24" y="402"/>
                </a:lnTo>
                <a:lnTo>
                  <a:pt x="11" y="406"/>
                </a:lnTo>
                <a:lnTo>
                  <a:pt x="3" y="411"/>
                </a:lnTo>
                <a:lnTo>
                  <a:pt x="0" y="413"/>
                </a:lnTo>
                <a:lnTo>
                  <a:pt x="0" y="415"/>
                </a:lnTo>
                <a:lnTo>
                  <a:pt x="0" y="415"/>
                </a:lnTo>
                <a:lnTo>
                  <a:pt x="3" y="424"/>
                </a:lnTo>
                <a:lnTo>
                  <a:pt x="6" y="428"/>
                </a:lnTo>
                <a:lnTo>
                  <a:pt x="9" y="432"/>
                </a:lnTo>
                <a:lnTo>
                  <a:pt x="12" y="435"/>
                </a:lnTo>
                <a:lnTo>
                  <a:pt x="12" y="435"/>
                </a:lnTo>
                <a:lnTo>
                  <a:pt x="18" y="439"/>
                </a:lnTo>
                <a:lnTo>
                  <a:pt x="37" y="446"/>
                </a:lnTo>
                <a:lnTo>
                  <a:pt x="88" y="464"/>
                </a:lnTo>
                <a:lnTo>
                  <a:pt x="163" y="489"/>
                </a:lnTo>
                <a:lnTo>
                  <a:pt x="163" y="489"/>
                </a:lnTo>
                <a:lnTo>
                  <a:pt x="386" y="538"/>
                </a:lnTo>
                <a:lnTo>
                  <a:pt x="675" y="603"/>
                </a:lnTo>
                <a:lnTo>
                  <a:pt x="675" y="603"/>
                </a:lnTo>
                <a:lnTo>
                  <a:pt x="769" y="625"/>
                </a:lnTo>
                <a:lnTo>
                  <a:pt x="798" y="631"/>
                </a:lnTo>
                <a:lnTo>
                  <a:pt x="824" y="634"/>
                </a:lnTo>
                <a:lnTo>
                  <a:pt x="824" y="634"/>
                </a:lnTo>
                <a:lnTo>
                  <a:pt x="835" y="635"/>
                </a:lnTo>
                <a:lnTo>
                  <a:pt x="846" y="637"/>
                </a:lnTo>
                <a:lnTo>
                  <a:pt x="865" y="641"/>
                </a:lnTo>
                <a:lnTo>
                  <a:pt x="877" y="643"/>
                </a:lnTo>
                <a:lnTo>
                  <a:pt x="892" y="643"/>
                </a:lnTo>
                <a:lnTo>
                  <a:pt x="910" y="643"/>
                </a:lnTo>
                <a:lnTo>
                  <a:pt x="935" y="639"/>
                </a:lnTo>
                <a:lnTo>
                  <a:pt x="935" y="639"/>
                </a:lnTo>
                <a:lnTo>
                  <a:pt x="958" y="635"/>
                </a:lnTo>
                <a:lnTo>
                  <a:pt x="972" y="632"/>
                </a:lnTo>
                <a:lnTo>
                  <a:pt x="982" y="628"/>
                </a:lnTo>
                <a:lnTo>
                  <a:pt x="989" y="626"/>
                </a:lnTo>
                <a:lnTo>
                  <a:pt x="995" y="622"/>
                </a:lnTo>
                <a:lnTo>
                  <a:pt x="1004" y="621"/>
                </a:lnTo>
                <a:lnTo>
                  <a:pt x="1019" y="618"/>
                </a:lnTo>
                <a:lnTo>
                  <a:pt x="1042" y="617"/>
                </a:lnTo>
                <a:lnTo>
                  <a:pt x="1042" y="617"/>
                </a:lnTo>
                <a:lnTo>
                  <a:pt x="1083" y="614"/>
                </a:lnTo>
                <a:lnTo>
                  <a:pt x="1106" y="612"/>
                </a:lnTo>
                <a:lnTo>
                  <a:pt x="1122" y="608"/>
                </a:lnTo>
                <a:lnTo>
                  <a:pt x="1142" y="600"/>
                </a:lnTo>
                <a:lnTo>
                  <a:pt x="1142" y="600"/>
                </a:lnTo>
                <a:lnTo>
                  <a:pt x="1155" y="596"/>
                </a:lnTo>
                <a:lnTo>
                  <a:pt x="1167" y="594"/>
                </a:lnTo>
                <a:lnTo>
                  <a:pt x="1179" y="592"/>
                </a:lnTo>
                <a:lnTo>
                  <a:pt x="1189" y="592"/>
                </a:lnTo>
                <a:lnTo>
                  <a:pt x="1209" y="594"/>
                </a:lnTo>
                <a:lnTo>
                  <a:pt x="1231" y="597"/>
                </a:lnTo>
                <a:lnTo>
                  <a:pt x="1231" y="597"/>
                </a:lnTo>
                <a:lnTo>
                  <a:pt x="1242" y="600"/>
                </a:lnTo>
                <a:lnTo>
                  <a:pt x="1248" y="601"/>
                </a:lnTo>
                <a:lnTo>
                  <a:pt x="1256" y="606"/>
                </a:lnTo>
                <a:lnTo>
                  <a:pt x="1262" y="609"/>
                </a:lnTo>
                <a:lnTo>
                  <a:pt x="1271" y="612"/>
                </a:lnTo>
                <a:lnTo>
                  <a:pt x="1286" y="614"/>
                </a:lnTo>
                <a:lnTo>
                  <a:pt x="1308" y="617"/>
                </a:lnTo>
                <a:lnTo>
                  <a:pt x="1308" y="617"/>
                </a:lnTo>
                <a:lnTo>
                  <a:pt x="1359" y="621"/>
                </a:lnTo>
                <a:lnTo>
                  <a:pt x="1409" y="622"/>
                </a:lnTo>
                <a:lnTo>
                  <a:pt x="1460" y="622"/>
                </a:lnTo>
                <a:lnTo>
                  <a:pt x="1511" y="619"/>
                </a:lnTo>
                <a:lnTo>
                  <a:pt x="1511" y="619"/>
                </a:lnTo>
                <a:lnTo>
                  <a:pt x="1568" y="618"/>
                </a:lnTo>
                <a:lnTo>
                  <a:pt x="1628" y="617"/>
                </a:lnTo>
                <a:lnTo>
                  <a:pt x="1679" y="615"/>
                </a:lnTo>
                <a:lnTo>
                  <a:pt x="1700" y="613"/>
                </a:lnTo>
                <a:lnTo>
                  <a:pt x="1713" y="612"/>
                </a:lnTo>
                <a:lnTo>
                  <a:pt x="1713" y="612"/>
                </a:lnTo>
                <a:lnTo>
                  <a:pt x="1726" y="608"/>
                </a:lnTo>
                <a:lnTo>
                  <a:pt x="1739" y="604"/>
                </a:lnTo>
                <a:lnTo>
                  <a:pt x="1764" y="592"/>
                </a:lnTo>
                <a:lnTo>
                  <a:pt x="1775" y="587"/>
                </a:lnTo>
                <a:lnTo>
                  <a:pt x="1781" y="582"/>
                </a:lnTo>
                <a:lnTo>
                  <a:pt x="1784" y="581"/>
                </a:lnTo>
                <a:lnTo>
                  <a:pt x="1784" y="579"/>
                </a:lnTo>
                <a:lnTo>
                  <a:pt x="1782" y="578"/>
                </a:lnTo>
                <a:lnTo>
                  <a:pt x="1780" y="578"/>
                </a:lnTo>
                <a:lnTo>
                  <a:pt x="1780" y="578"/>
                </a:lnTo>
                <a:lnTo>
                  <a:pt x="1771" y="577"/>
                </a:lnTo>
                <a:lnTo>
                  <a:pt x="1758" y="573"/>
                </a:lnTo>
                <a:lnTo>
                  <a:pt x="1728" y="563"/>
                </a:lnTo>
                <a:lnTo>
                  <a:pt x="1714" y="556"/>
                </a:lnTo>
                <a:lnTo>
                  <a:pt x="1704" y="551"/>
                </a:lnTo>
                <a:lnTo>
                  <a:pt x="1697" y="547"/>
                </a:lnTo>
                <a:lnTo>
                  <a:pt x="1697" y="546"/>
                </a:lnTo>
                <a:lnTo>
                  <a:pt x="1700" y="544"/>
                </a:lnTo>
                <a:lnTo>
                  <a:pt x="1700" y="544"/>
                </a:lnTo>
                <a:lnTo>
                  <a:pt x="1708" y="543"/>
                </a:lnTo>
                <a:lnTo>
                  <a:pt x="1719" y="542"/>
                </a:lnTo>
                <a:lnTo>
                  <a:pt x="1746" y="539"/>
                </a:lnTo>
                <a:lnTo>
                  <a:pt x="1759" y="537"/>
                </a:lnTo>
                <a:lnTo>
                  <a:pt x="1770" y="534"/>
                </a:lnTo>
                <a:lnTo>
                  <a:pt x="1773" y="533"/>
                </a:lnTo>
                <a:lnTo>
                  <a:pt x="1775" y="532"/>
                </a:lnTo>
                <a:lnTo>
                  <a:pt x="1776" y="530"/>
                </a:lnTo>
                <a:lnTo>
                  <a:pt x="1775" y="528"/>
                </a:lnTo>
                <a:lnTo>
                  <a:pt x="1775" y="528"/>
                </a:lnTo>
                <a:lnTo>
                  <a:pt x="1770" y="523"/>
                </a:lnTo>
                <a:lnTo>
                  <a:pt x="1763" y="517"/>
                </a:lnTo>
                <a:lnTo>
                  <a:pt x="1748" y="506"/>
                </a:lnTo>
                <a:lnTo>
                  <a:pt x="1742" y="501"/>
                </a:lnTo>
                <a:lnTo>
                  <a:pt x="1741" y="499"/>
                </a:lnTo>
                <a:lnTo>
                  <a:pt x="1741" y="497"/>
                </a:lnTo>
                <a:lnTo>
                  <a:pt x="1741" y="495"/>
                </a:lnTo>
                <a:lnTo>
                  <a:pt x="1744" y="493"/>
                </a:lnTo>
                <a:lnTo>
                  <a:pt x="1753" y="492"/>
                </a:lnTo>
                <a:lnTo>
                  <a:pt x="1753" y="492"/>
                </a:lnTo>
                <a:lnTo>
                  <a:pt x="1780" y="489"/>
                </a:lnTo>
                <a:lnTo>
                  <a:pt x="1811" y="486"/>
                </a:lnTo>
                <a:lnTo>
                  <a:pt x="1835" y="485"/>
                </a:lnTo>
                <a:lnTo>
                  <a:pt x="1848" y="482"/>
                </a:lnTo>
                <a:lnTo>
                  <a:pt x="1848" y="482"/>
                </a:lnTo>
                <a:lnTo>
                  <a:pt x="1850" y="479"/>
                </a:lnTo>
                <a:lnTo>
                  <a:pt x="1852" y="470"/>
                </a:lnTo>
                <a:lnTo>
                  <a:pt x="1857" y="441"/>
                </a:lnTo>
                <a:lnTo>
                  <a:pt x="1862" y="413"/>
                </a:lnTo>
                <a:lnTo>
                  <a:pt x="1865" y="393"/>
                </a:lnTo>
                <a:lnTo>
                  <a:pt x="1865" y="393"/>
                </a:lnTo>
                <a:lnTo>
                  <a:pt x="1865" y="383"/>
                </a:lnTo>
                <a:lnTo>
                  <a:pt x="1864" y="373"/>
                </a:lnTo>
                <a:lnTo>
                  <a:pt x="1861" y="360"/>
                </a:lnTo>
                <a:lnTo>
                  <a:pt x="1861" y="360"/>
                </a:lnTo>
                <a:lnTo>
                  <a:pt x="1871" y="344"/>
                </a:lnTo>
                <a:lnTo>
                  <a:pt x="1878" y="331"/>
                </a:lnTo>
                <a:lnTo>
                  <a:pt x="1880" y="326"/>
                </a:lnTo>
                <a:lnTo>
                  <a:pt x="1882" y="321"/>
                </a:lnTo>
                <a:lnTo>
                  <a:pt x="1882" y="321"/>
                </a:lnTo>
                <a:lnTo>
                  <a:pt x="1883" y="312"/>
                </a:lnTo>
                <a:lnTo>
                  <a:pt x="1886" y="304"/>
                </a:lnTo>
                <a:lnTo>
                  <a:pt x="1887" y="300"/>
                </a:lnTo>
                <a:lnTo>
                  <a:pt x="1887" y="297"/>
                </a:lnTo>
                <a:lnTo>
                  <a:pt x="1884" y="291"/>
                </a:lnTo>
                <a:lnTo>
                  <a:pt x="1882" y="288"/>
                </a:lnTo>
                <a:lnTo>
                  <a:pt x="1859" y="266"/>
                </a:lnTo>
                <a:lnTo>
                  <a:pt x="1859" y="242"/>
                </a:lnTo>
                <a:lnTo>
                  <a:pt x="1806" y="237"/>
                </a:lnTo>
                <a:lnTo>
                  <a:pt x="1798" y="249"/>
                </a:lnTo>
                <a:lnTo>
                  <a:pt x="1786" y="226"/>
                </a:lnTo>
                <a:lnTo>
                  <a:pt x="1736" y="218"/>
                </a:lnTo>
                <a:lnTo>
                  <a:pt x="1719" y="271"/>
                </a:lnTo>
                <a:lnTo>
                  <a:pt x="1638" y="299"/>
                </a:lnTo>
                <a:lnTo>
                  <a:pt x="1638" y="282"/>
                </a:lnTo>
                <a:lnTo>
                  <a:pt x="1624" y="282"/>
                </a:lnTo>
                <a:lnTo>
                  <a:pt x="1610" y="312"/>
                </a:lnTo>
                <a:lnTo>
                  <a:pt x="1585" y="315"/>
                </a:lnTo>
                <a:lnTo>
                  <a:pt x="1528" y="329"/>
                </a:lnTo>
                <a:lnTo>
                  <a:pt x="1518" y="393"/>
                </a:lnTo>
                <a:lnTo>
                  <a:pt x="1377" y="377"/>
                </a:lnTo>
                <a:lnTo>
                  <a:pt x="1366" y="331"/>
                </a:lnTo>
                <a:lnTo>
                  <a:pt x="1349" y="326"/>
                </a:lnTo>
                <a:lnTo>
                  <a:pt x="1349" y="326"/>
                </a:lnTo>
                <a:lnTo>
                  <a:pt x="1349" y="293"/>
                </a:lnTo>
                <a:lnTo>
                  <a:pt x="1348" y="266"/>
                </a:lnTo>
                <a:lnTo>
                  <a:pt x="1346" y="253"/>
                </a:lnTo>
                <a:lnTo>
                  <a:pt x="1344" y="242"/>
                </a:lnTo>
                <a:lnTo>
                  <a:pt x="1344" y="242"/>
                </a:lnTo>
                <a:lnTo>
                  <a:pt x="1340" y="228"/>
                </a:lnTo>
                <a:lnTo>
                  <a:pt x="1337" y="219"/>
                </a:lnTo>
                <a:lnTo>
                  <a:pt x="1336" y="217"/>
                </a:lnTo>
                <a:lnTo>
                  <a:pt x="1332" y="214"/>
                </a:lnTo>
                <a:lnTo>
                  <a:pt x="1324" y="209"/>
                </a:lnTo>
                <a:lnTo>
                  <a:pt x="1324" y="209"/>
                </a:lnTo>
                <a:lnTo>
                  <a:pt x="1311" y="204"/>
                </a:lnTo>
                <a:lnTo>
                  <a:pt x="1297" y="200"/>
                </a:lnTo>
                <a:lnTo>
                  <a:pt x="1282" y="195"/>
                </a:lnTo>
                <a:lnTo>
                  <a:pt x="1282" y="195"/>
                </a:lnTo>
                <a:lnTo>
                  <a:pt x="1289" y="192"/>
                </a:lnTo>
                <a:lnTo>
                  <a:pt x="1297" y="187"/>
                </a:lnTo>
                <a:lnTo>
                  <a:pt x="1305" y="180"/>
                </a:lnTo>
                <a:lnTo>
                  <a:pt x="1313" y="171"/>
                </a:lnTo>
                <a:lnTo>
                  <a:pt x="1319" y="162"/>
                </a:lnTo>
                <a:lnTo>
                  <a:pt x="1320" y="156"/>
                </a:lnTo>
                <a:lnTo>
                  <a:pt x="1322" y="149"/>
                </a:lnTo>
                <a:lnTo>
                  <a:pt x="1323" y="143"/>
                </a:lnTo>
                <a:lnTo>
                  <a:pt x="1322" y="136"/>
                </a:lnTo>
                <a:lnTo>
                  <a:pt x="1322" y="136"/>
                </a:lnTo>
                <a:lnTo>
                  <a:pt x="1317" y="113"/>
                </a:lnTo>
                <a:lnTo>
                  <a:pt x="1313" y="96"/>
                </a:lnTo>
                <a:lnTo>
                  <a:pt x="1310" y="91"/>
                </a:lnTo>
                <a:lnTo>
                  <a:pt x="1308" y="86"/>
                </a:lnTo>
                <a:lnTo>
                  <a:pt x="1304" y="84"/>
                </a:lnTo>
                <a:lnTo>
                  <a:pt x="1299" y="81"/>
                </a:lnTo>
                <a:lnTo>
                  <a:pt x="1299" y="81"/>
                </a:lnTo>
                <a:lnTo>
                  <a:pt x="1289" y="74"/>
                </a:lnTo>
                <a:lnTo>
                  <a:pt x="1280" y="69"/>
                </a:lnTo>
                <a:lnTo>
                  <a:pt x="1270" y="63"/>
                </a:lnTo>
                <a:lnTo>
                  <a:pt x="1260" y="58"/>
                </a:lnTo>
                <a:lnTo>
                  <a:pt x="1260" y="58"/>
                </a:lnTo>
                <a:lnTo>
                  <a:pt x="1248" y="55"/>
                </a:lnTo>
                <a:lnTo>
                  <a:pt x="1239" y="54"/>
                </a:lnTo>
                <a:lnTo>
                  <a:pt x="1229" y="53"/>
                </a:lnTo>
                <a:lnTo>
                  <a:pt x="1229" y="53"/>
                </a:lnTo>
                <a:lnTo>
                  <a:pt x="1225" y="44"/>
                </a:lnTo>
                <a:lnTo>
                  <a:pt x="1220" y="36"/>
                </a:lnTo>
                <a:lnTo>
                  <a:pt x="1212" y="25"/>
                </a:lnTo>
                <a:lnTo>
                  <a:pt x="1203" y="15"/>
                </a:lnTo>
                <a:lnTo>
                  <a:pt x="1198" y="11"/>
                </a:lnTo>
                <a:lnTo>
                  <a:pt x="1191" y="7"/>
                </a:lnTo>
                <a:lnTo>
                  <a:pt x="1184" y="3"/>
                </a:lnTo>
                <a:lnTo>
                  <a:pt x="1176" y="1"/>
                </a:lnTo>
                <a:lnTo>
                  <a:pt x="1168" y="0"/>
                </a:lnTo>
                <a:lnTo>
                  <a:pt x="1159" y="0"/>
                </a:lnTo>
                <a:lnTo>
                  <a:pt x="1159" y="0"/>
                </a:lnTo>
                <a:lnTo>
                  <a:pt x="1142" y="1"/>
                </a:lnTo>
                <a:lnTo>
                  <a:pt x="1128" y="6"/>
                </a:lnTo>
                <a:lnTo>
                  <a:pt x="1117" y="11"/>
                </a:lnTo>
                <a:lnTo>
                  <a:pt x="1106" y="19"/>
                </a:lnTo>
                <a:lnTo>
                  <a:pt x="1099" y="27"/>
                </a:lnTo>
                <a:lnTo>
                  <a:pt x="1092" y="36"/>
                </a:lnTo>
                <a:lnTo>
                  <a:pt x="1087" y="46"/>
                </a:lnTo>
                <a:lnTo>
                  <a:pt x="1083" y="55"/>
                </a:lnTo>
                <a:lnTo>
                  <a:pt x="1083" y="55"/>
                </a:lnTo>
                <a:lnTo>
                  <a:pt x="1080" y="64"/>
                </a:lnTo>
                <a:lnTo>
                  <a:pt x="1080" y="73"/>
                </a:lnTo>
                <a:lnTo>
                  <a:pt x="1080" y="80"/>
                </a:lnTo>
                <a:lnTo>
                  <a:pt x="1082" y="86"/>
                </a:lnTo>
                <a:lnTo>
                  <a:pt x="1084" y="95"/>
                </a:lnTo>
                <a:lnTo>
                  <a:pt x="1087" y="100"/>
                </a:lnTo>
                <a:lnTo>
                  <a:pt x="1087" y="100"/>
                </a:lnTo>
                <a:lnTo>
                  <a:pt x="1089" y="120"/>
                </a:lnTo>
                <a:lnTo>
                  <a:pt x="1089" y="120"/>
                </a:lnTo>
                <a:lnTo>
                  <a:pt x="1097" y="165"/>
                </a:lnTo>
                <a:lnTo>
                  <a:pt x="1097" y="165"/>
                </a:lnTo>
                <a:lnTo>
                  <a:pt x="1095" y="166"/>
                </a:lnTo>
                <a:lnTo>
                  <a:pt x="1086" y="170"/>
                </a:lnTo>
                <a:lnTo>
                  <a:pt x="1075" y="176"/>
                </a:lnTo>
                <a:lnTo>
                  <a:pt x="1069" y="182"/>
                </a:lnTo>
                <a:lnTo>
                  <a:pt x="1064" y="187"/>
                </a:lnTo>
                <a:lnTo>
                  <a:pt x="1064" y="187"/>
                </a:lnTo>
                <a:lnTo>
                  <a:pt x="1059" y="193"/>
                </a:lnTo>
                <a:lnTo>
                  <a:pt x="1055" y="200"/>
                </a:lnTo>
                <a:lnTo>
                  <a:pt x="1048" y="213"/>
                </a:lnTo>
                <a:lnTo>
                  <a:pt x="1044" y="224"/>
                </a:lnTo>
                <a:lnTo>
                  <a:pt x="1042" y="235"/>
                </a:lnTo>
                <a:lnTo>
                  <a:pt x="1042" y="235"/>
                </a:lnTo>
                <a:lnTo>
                  <a:pt x="1037" y="249"/>
                </a:lnTo>
                <a:lnTo>
                  <a:pt x="1026" y="271"/>
                </a:lnTo>
                <a:lnTo>
                  <a:pt x="1013" y="299"/>
                </a:lnTo>
                <a:lnTo>
                  <a:pt x="1003" y="29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12158E3E-7590-4E31-A72F-CAE0C87E3D49}"/>
              </a:ext>
            </a:extLst>
          </p:cNvPr>
          <p:cNvSpPr>
            <a:spLocks noEditPoints="1"/>
          </p:cNvSpPr>
          <p:nvPr/>
        </p:nvSpPr>
        <p:spPr bwMode="auto">
          <a:xfrm>
            <a:off x="4093675" y="906054"/>
            <a:ext cx="1731240" cy="1020763"/>
          </a:xfrm>
          <a:custGeom>
            <a:avLst/>
            <a:gdLst>
              <a:gd name="T0" fmla="*/ 523 w 1579"/>
              <a:gd name="T1" fmla="*/ 489 h 931"/>
              <a:gd name="T2" fmla="*/ 416 w 1579"/>
              <a:gd name="T3" fmla="*/ 506 h 931"/>
              <a:gd name="T4" fmla="*/ 387 w 1579"/>
              <a:gd name="T5" fmla="*/ 291 h 931"/>
              <a:gd name="T6" fmla="*/ 375 w 1579"/>
              <a:gd name="T7" fmla="*/ 275 h 931"/>
              <a:gd name="T8" fmla="*/ 353 w 1579"/>
              <a:gd name="T9" fmla="*/ 289 h 931"/>
              <a:gd name="T10" fmla="*/ 322 w 1579"/>
              <a:gd name="T11" fmla="*/ 347 h 931"/>
              <a:gd name="T12" fmla="*/ 236 w 1579"/>
              <a:gd name="T13" fmla="*/ 435 h 931"/>
              <a:gd name="T14" fmla="*/ 225 w 1579"/>
              <a:gd name="T15" fmla="*/ 520 h 931"/>
              <a:gd name="T16" fmla="*/ 260 w 1579"/>
              <a:gd name="T17" fmla="*/ 543 h 931"/>
              <a:gd name="T18" fmla="*/ 245 w 1579"/>
              <a:gd name="T19" fmla="*/ 511 h 931"/>
              <a:gd name="T20" fmla="*/ 314 w 1579"/>
              <a:gd name="T21" fmla="*/ 574 h 931"/>
              <a:gd name="T22" fmla="*/ 90 w 1579"/>
              <a:gd name="T23" fmla="*/ 563 h 931"/>
              <a:gd name="T24" fmla="*/ 0 w 1579"/>
              <a:gd name="T25" fmla="*/ 622 h 931"/>
              <a:gd name="T26" fmla="*/ 38 w 1579"/>
              <a:gd name="T27" fmla="*/ 671 h 931"/>
              <a:gd name="T28" fmla="*/ 125 w 1579"/>
              <a:gd name="T29" fmla="*/ 756 h 931"/>
              <a:gd name="T30" fmla="*/ 234 w 1579"/>
              <a:gd name="T31" fmla="*/ 801 h 931"/>
              <a:gd name="T32" fmla="*/ 317 w 1579"/>
              <a:gd name="T33" fmla="*/ 839 h 931"/>
              <a:gd name="T34" fmla="*/ 353 w 1579"/>
              <a:gd name="T35" fmla="*/ 880 h 931"/>
              <a:gd name="T36" fmla="*/ 451 w 1579"/>
              <a:gd name="T37" fmla="*/ 889 h 931"/>
              <a:gd name="T38" fmla="*/ 594 w 1579"/>
              <a:gd name="T39" fmla="*/ 900 h 931"/>
              <a:gd name="T40" fmla="*/ 720 w 1579"/>
              <a:gd name="T41" fmla="*/ 929 h 931"/>
              <a:gd name="T42" fmla="*/ 783 w 1579"/>
              <a:gd name="T43" fmla="*/ 918 h 931"/>
              <a:gd name="T44" fmla="*/ 865 w 1579"/>
              <a:gd name="T45" fmla="*/ 894 h 931"/>
              <a:gd name="T46" fmla="*/ 963 w 1579"/>
              <a:gd name="T47" fmla="*/ 906 h 931"/>
              <a:gd name="T48" fmla="*/ 1086 w 1579"/>
              <a:gd name="T49" fmla="*/ 901 h 931"/>
              <a:gd name="T50" fmla="*/ 1138 w 1579"/>
              <a:gd name="T51" fmla="*/ 872 h 931"/>
              <a:gd name="T52" fmla="*/ 1320 w 1579"/>
              <a:gd name="T53" fmla="*/ 876 h 931"/>
              <a:gd name="T54" fmla="*/ 1376 w 1579"/>
              <a:gd name="T55" fmla="*/ 848 h 931"/>
              <a:gd name="T56" fmla="*/ 1485 w 1579"/>
              <a:gd name="T57" fmla="*/ 853 h 931"/>
              <a:gd name="T58" fmla="*/ 1511 w 1579"/>
              <a:gd name="T59" fmla="*/ 829 h 931"/>
              <a:gd name="T60" fmla="*/ 1520 w 1579"/>
              <a:gd name="T61" fmla="*/ 742 h 931"/>
              <a:gd name="T62" fmla="*/ 1540 w 1579"/>
              <a:gd name="T63" fmla="*/ 662 h 931"/>
              <a:gd name="T64" fmla="*/ 1554 w 1579"/>
              <a:gd name="T65" fmla="*/ 599 h 931"/>
              <a:gd name="T66" fmla="*/ 1578 w 1579"/>
              <a:gd name="T67" fmla="*/ 557 h 931"/>
              <a:gd name="T68" fmla="*/ 1569 w 1579"/>
              <a:gd name="T69" fmla="*/ 506 h 931"/>
              <a:gd name="T70" fmla="*/ 1517 w 1579"/>
              <a:gd name="T71" fmla="*/ 477 h 931"/>
              <a:gd name="T72" fmla="*/ 1490 w 1579"/>
              <a:gd name="T73" fmla="*/ 459 h 931"/>
              <a:gd name="T74" fmla="*/ 1329 w 1579"/>
              <a:gd name="T75" fmla="*/ 481 h 931"/>
              <a:gd name="T76" fmla="*/ 1294 w 1579"/>
              <a:gd name="T77" fmla="*/ 488 h 931"/>
              <a:gd name="T78" fmla="*/ 1251 w 1579"/>
              <a:gd name="T79" fmla="*/ 322 h 931"/>
              <a:gd name="T80" fmla="*/ 1201 w 1579"/>
              <a:gd name="T81" fmla="*/ 290 h 931"/>
              <a:gd name="T82" fmla="*/ 1224 w 1579"/>
              <a:gd name="T83" fmla="*/ 211 h 931"/>
              <a:gd name="T84" fmla="*/ 1210 w 1579"/>
              <a:gd name="T85" fmla="*/ 187 h 931"/>
              <a:gd name="T86" fmla="*/ 1136 w 1579"/>
              <a:gd name="T87" fmla="*/ 166 h 931"/>
              <a:gd name="T88" fmla="*/ 1100 w 1579"/>
              <a:gd name="T89" fmla="*/ 46 h 931"/>
              <a:gd name="T90" fmla="*/ 1028 w 1579"/>
              <a:gd name="T91" fmla="*/ 3 h 931"/>
              <a:gd name="T92" fmla="*/ 948 w 1579"/>
              <a:gd name="T93" fmla="*/ 13 h 931"/>
              <a:gd name="T94" fmla="*/ 903 w 1579"/>
              <a:gd name="T95" fmla="*/ 63 h 931"/>
              <a:gd name="T96" fmla="*/ 890 w 1579"/>
              <a:gd name="T97" fmla="*/ 80 h 931"/>
              <a:gd name="T98" fmla="*/ 868 w 1579"/>
              <a:gd name="T99" fmla="*/ 170 h 931"/>
              <a:gd name="T100" fmla="*/ 854 w 1579"/>
              <a:gd name="T101" fmla="*/ 223 h 931"/>
              <a:gd name="T102" fmla="*/ 840 w 1579"/>
              <a:gd name="T103" fmla="*/ 250 h 931"/>
              <a:gd name="T104" fmla="*/ 792 w 1579"/>
              <a:gd name="T105" fmla="*/ 288 h 931"/>
              <a:gd name="T106" fmla="*/ 779 w 1579"/>
              <a:gd name="T107" fmla="*/ 328 h 931"/>
              <a:gd name="T108" fmla="*/ 727 w 1579"/>
              <a:gd name="T109" fmla="*/ 413 h 931"/>
              <a:gd name="T110" fmla="*/ 703 w 1579"/>
              <a:gd name="T111" fmla="*/ 462 h 931"/>
              <a:gd name="T112" fmla="*/ 856 w 1579"/>
              <a:gd name="T113" fmla="*/ 494 h 931"/>
              <a:gd name="T114" fmla="*/ 856 w 1579"/>
              <a:gd name="T115" fmla="*/ 560 h 931"/>
              <a:gd name="T116" fmla="*/ 824 w 1579"/>
              <a:gd name="T117" fmla="*/ 539 h 931"/>
              <a:gd name="T118" fmla="*/ 814 w 1579"/>
              <a:gd name="T119" fmla="*/ 52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9" h="931">
                <a:moveTo>
                  <a:pt x="695" y="507"/>
                </a:moveTo>
                <a:lnTo>
                  <a:pt x="695" y="507"/>
                </a:lnTo>
                <a:lnTo>
                  <a:pt x="673" y="503"/>
                </a:lnTo>
                <a:lnTo>
                  <a:pt x="620" y="497"/>
                </a:lnTo>
                <a:lnTo>
                  <a:pt x="588" y="494"/>
                </a:lnTo>
                <a:lnTo>
                  <a:pt x="554" y="492"/>
                </a:lnTo>
                <a:lnTo>
                  <a:pt x="523" y="489"/>
                </a:lnTo>
                <a:lnTo>
                  <a:pt x="496" y="490"/>
                </a:lnTo>
                <a:lnTo>
                  <a:pt x="496" y="490"/>
                </a:lnTo>
                <a:lnTo>
                  <a:pt x="473" y="492"/>
                </a:lnTo>
                <a:lnTo>
                  <a:pt x="454" y="494"/>
                </a:lnTo>
                <a:lnTo>
                  <a:pt x="440" y="498"/>
                </a:lnTo>
                <a:lnTo>
                  <a:pt x="427" y="502"/>
                </a:lnTo>
                <a:lnTo>
                  <a:pt x="416" y="506"/>
                </a:lnTo>
                <a:lnTo>
                  <a:pt x="409" y="511"/>
                </a:lnTo>
                <a:lnTo>
                  <a:pt x="402" y="516"/>
                </a:lnTo>
                <a:lnTo>
                  <a:pt x="398" y="521"/>
                </a:lnTo>
                <a:lnTo>
                  <a:pt x="398" y="521"/>
                </a:lnTo>
                <a:lnTo>
                  <a:pt x="369" y="561"/>
                </a:lnTo>
                <a:lnTo>
                  <a:pt x="348" y="591"/>
                </a:lnTo>
                <a:lnTo>
                  <a:pt x="387" y="291"/>
                </a:lnTo>
                <a:lnTo>
                  <a:pt x="387" y="291"/>
                </a:lnTo>
                <a:lnTo>
                  <a:pt x="387" y="289"/>
                </a:lnTo>
                <a:lnTo>
                  <a:pt x="385" y="284"/>
                </a:lnTo>
                <a:lnTo>
                  <a:pt x="384" y="281"/>
                </a:lnTo>
                <a:lnTo>
                  <a:pt x="382" y="279"/>
                </a:lnTo>
                <a:lnTo>
                  <a:pt x="379" y="276"/>
                </a:lnTo>
                <a:lnTo>
                  <a:pt x="375" y="275"/>
                </a:lnTo>
                <a:lnTo>
                  <a:pt x="375" y="275"/>
                </a:lnTo>
                <a:lnTo>
                  <a:pt x="371" y="275"/>
                </a:lnTo>
                <a:lnTo>
                  <a:pt x="367" y="277"/>
                </a:lnTo>
                <a:lnTo>
                  <a:pt x="360" y="281"/>
                </a:lnTo>
                <a:lnTo>
                  <a:pt x="354" y="286"/>
                </a:lnTo>
                <a:lnTo>
                  <a:pt x="353" y="289"/>
                </a:lnTo>
                <a:lnTo>
                  <a:pt x="353" y="289"/>
                </a:lnTo>
                <a:lnTo>
                  <a:pt x="349" y="306"/>
                </a:lnTo>
                <a:lnTo>
                  <a:pt x="345" y="319"/>
                </a:lnTo>
                <a:lnTo>
                  <a:pt x="342" y="325"/>
                </a:lnTo>
                <a:lnTo>
                  <a:pt x="339" y="331"/>
                </a:lnTo>
                <a:lnTo>
                  <a:pt x="339" y="331"/>
                </a:lnTo>
                <a:lnTo>
                  <a:pt x="334" y="337"/>
                </a:lnTo>
                <a:lnTo>
                  <a:pt x="322" y="347"/>
                </a:lnTo>
                <a:lnTo>
                  <a:pt x="292" y="371"/>
                </a:lnTo>
                <a:lnTo>
                  <a:pt x="276" y="387"/>
                </a:lnTo>
                <a:lnTo>
                  <a:pt x="260" y="402"/>
                </a:lnTo>
                <a:lnTo>
                  <a:pt x="246" y="418"/>
                </a:lnTo>
                <a:lnTo>
                  <a:pt x="241" y="426"/>
                </a:lnTo>
                <a:lnTo>
                  <a:pt x="236" y="435"/>
                </a:lnTo>
                <a:lnTo>
                  <a:pt x="236" y="435"/>
                </a:lnTo>
                <a:lnTo>
                  <a:pt x="228" y="450"/>
                </a:lnTo>
                <a:lnTo>
                  <a:pt x="224" y="464"/>
                </a:lnTo>
                <a:lnTo>
                  <a:pt x="220" y="479"/>
                </a:lnTo>
                <a:lnTo>
                  <a:pt x="220" y="490"/>
                </a:lnTo>
                <a:lnTo>
                  <a:pt x="220" y="502"/>
                </a:lnTo>
                <a:lnTo>
                  <a:pt x="223" y="512"/>
                </a:lnTo>
                <a:lnTo>
                  <a:pt x="225" y="520"/>
                </a:lnTo>
                <a:lnTo>
                  <a:pt x="231" y="526"/>
                </a:lnTo>
                <a:lnTo>
                  <a:pt x="231" y="526"/>
                </a:lnTo>
                <a:lnTo>
                  <a:pt x="234" y="532"/>
                </a:lnTo>
                <a:lnTo>
                  <a:pt x="240" y="535"/>
                </a:lnTo>
                <a:lnTo>
                  <a:pt x="250" y="541"/>
                </a:lnTo>
                <a:lnTo>
                  <a:pt x="258" y="542"/>
                </a:lnTo>
                <a:lnTo>
                  <a:pt x="260" y="543"/>
                </a:lnTo>
                <a:lnTo>
                  <a:pt x="260" y="543"/>
                </a:lnTo>
                <a:lnTo>
                  <a:pt x="256" y="539"/>
                </a:lnTo>
                <a:lnTo>
                  <a:pt x="249" y="529"/>
                </a:lnTo>
                <a:lnTo>
                  <a:pt x="246" y="523"/>
                </a:lnTo>
                <a:lnTo>
                  <a:pt x="243" y="517"/>
                </a:lnTo>
                <a:lnTo>
                  <a:pt x="243" y="512"/>
                </a:lnTo>
                <a:lnTo>
                  <a:pt x="245" y="511"/>
                </a:lnTo>
                <a:lnTo>
                  <a:pt x="247" y="510"/>
                </a:lnTo>
                <a:lnTo>
                  <a:pt x="247" y="510"/>
                </a:lnTo>
                <a:lnTo>
                  <a:pt x="254" y="508"/>
                </a:lnTo>
                <a:lnTo>
                  <a:pt x="263" y="508"/>
                </a:lnTo>
                <a:lnTo>
                  <a:pt x="286" y="508"/>
                </a:lnTo>
                <a:lnTo>
                  <a:pt x="317" y="512"/>
                </a:lnTo>
                <a:lnTo>
                  <a:pt x="314" y="574"/>
                </a:lnTo>
                <a:lnTo>
                  <a:pt x="314" y="574"/>
                </a:lnTo>
                <a:lnTo>
                  <a:pt x="287" y="572"/>
                </a:lnTo>
                <a:lnTo>
                  <a:pt x="225" y="566"/>
                </a:lnTo>
                <a:lnTo>
                  <a:pt x="188" y="564"/>
                </a:lnTo>
                <a:lnTo>
                  <a:pt x="151" y="563"/>
                </a:lnTo>
                <a:lnTo>
                  <a:pt x="117" y="561"/>
                </a:lnTo>
                <a:lnTo>
                  <a:pt x="90" y="563"/>
                </a:lnTo>
                <a:lnTo>
                  <a:pt x="90" y="563"/>
                </a:lnTo>
                <a:lnTo>
                  <a:pt x="51" y="566"/>
                </a:lnTo>
                <a:lnTo>
                  <a:pt x="25" y="570"/>
                </a:lnTo>
                <a:lnTo>
                  <a:pt x="6" y="574"/>
                </a:lnTo>
                <a:lnTo>
                  <a:pt x="6" y="574"/>
                </a:lnTo>
                <a:lnTo>
                  <a:pt x="1" y="601"/>
                </a:lnTo>
                <a:lnTo>
                  <a:pt x="0" y="622"/>
                </a:lnTo>
                <a:lnTo>
                  <a:pt x="0" y="630"/>
                </a:lnTo>
                <a:lnTo>
                  <a:pt x="1" y="635"/>
                </a:lnTo>
                <a:lnTo>
                  <a:pt x="1" y="635"/>
                </a:lnTo>
                <a:lnTo>
                  <a:pt x="9" y="643"/>
                </a:lnTo>
                <a:lnTo>
                  <a:pt x="22" y="654"/>
                </a:lnTo>
                <a:lnTo>
                  <a:pt x="34" y="666"/>
                </a:lnTo>
                <a:lnTo>
                  <a:pt x="38" y="671"/>
                </a:lnTo>
                <a:lnTo>
                  <a:pt x="42" y="677"/>
                </a:lnTo>
                <a:lnTo>
                  <a:pt x="42" y="677"/>
                </a:lnTo>
                <a:lnTo>
                  <a:pt x="49" y="686"/>
                </a:lnTo>
                <a:lnTo>
                  <a:pt x="63" y="701"/>
                </a:lnTo>
                <a:lnTo>
                  <a:pt x="81" y="719"/>
                </a:lnTo>
                <a:lnTo>
                  <a:pt x="103" y="738"/>
                </a:lnTo>
                <a:lnTo>
                  <a:pt x="125" y="756"/>
                </a:lnTo>
                <a:lnTo>
                  <a:pt x="147" y="773"/>
                </a:lnTo>
                <a:lnTo>
                  <a:pt x="166" y="786"/>
                </a:lnTo>
                <a:lnTo>
                  <a:pt x="174" y="790"/>
                </a:lnTo>
                <a:lnTo>
                  <a:pt x="180" y="791"/>
                </a:lnTo>
                <a:lnTo>
                  <a:pt x="180" y="791"/>
                </a:lnTo>
                <a:lnTo>
                  <a:pt x="205" y="796"/>
                </a:lnTo>
                <a:lnTo>
                  <a:pt x="234" y="801"/>
                </a:lnTo>
                <a:lnTo>
                  <a:pt x="251" y="805"/>
                </a:lnTo>
                <a:lnTo>
                  <a:pt x="268" y="810"/>
                </a:lnTo>
                <a:lnTo>
                  <a:pt x="285" y="818"/>
                </a:lnTo>
                <a:lnTo>
                  <a:pt x="303" y="829"/>
                </a:lnTo>
                <a:lnTo>
                  <a:pt x="303" y="829"/>
                </a:lnTo>
                <a:lnTo>
                  <a:pt x="311" y="834"/>
                </a:lnTo>
                <a:lnTo>
                  <a:pt x="317" y="839"/>
                </a:lnTo>
                <a:lnTo>
                  <a:pt x="326" y="849"/>
                </a:lnTo>
                <a:lnTo>
                  <a:pt x="331" y="857"/>
                </a:lnTo>
                <a:lnTo>
                  <a:pt x="335" y="865"/>
                </a:lnTo>
                <a:lnTo>
                  <a:pt x="339" y="872"/>
                </a:lnTo>
                <a:lnTo>
                  <a:pt x="343" y="875"/>
                </a:lnTo>
                <a:lnTo>
                  <a:pt x="347" y="878"/>
                </a:lnTo>
                <a:lnTo>
                  <a:pt x="353" y="880"/>
                </a:lnTo>
                <a:lnTo>
                  <a:pt x="361" y="883"/>
                </a:lnTo>
                <a:lnTo>
                  <a:pt x="382" y="887"/>
                </a:lnTo>
                <a:lnTo>
                  <a:pt x="382" y="887"/>
                </a:lnTo>
                <a:lnTo>
                  <a:pt x="403" y="889"/>
                </a:lnTo>
                <a:lnTo>
                  <a:pt x="422" y="890"/>
                </a:lnTo>
                <a:lnTo>
                  <a:pt x="437" y="890"/>
                </a:lnTo>
                <a:lnTo>
                  <a:pt x="451" y="889"/>
                </a:lnTo>
                <a:lnTo>
                  <a:pt x="483" y="888"/>
                </a:lnTo>
                <a:lnTo>
                  <a:pt x="505" y="888"/>
                </a:lnTo>
                <a:lnTo>
                  <a:pt x="533" y="889"/>
                </a:lnTo>
                <a:lnTo>
                  <a:pt x="533" y="889"/>
                </a:lnTo>
                <a:lnTo>
                  <a:pt x="560" y="893"/>
                </a:lnTo>
                <a:lnTo>
                  <a:pt x="579" y="896"/>
                </a:lnTo>
                <a:lnTo>
                  <a:pt x="594" y="900"/>
                </a:lnTo>
                <a:lnTo>
                  <a:pt x="605" y="905"/>
                </a:lnTo>
                <a:lnTo>
                  <a:pt x="625" y="912"/>
                </a:lnTo>
                <a:lnTo>
                  <a:pt x="638" y="916"/>
                </a:lnTo>
                <a:lnTo>
                  <a:pt x="655" y="920"/>
                </a:lnTo>
                <a:lnTo>
                  <a:pt x="655" y="920"/>
                </a:lnTo>
                <a:lnTo>
                  <a:pt x="691" y="925"/>
                </a:lnTo>
                <a:lnTo>
                  <a:pt x="720" y="929"/>
                </a:lnTo>
                <a:lnTo>
                  <a:pt x="733" y="931"/>
                </a:lnTo>
                <a:lnTo>
                  <a:pt x="744" y="931"/>
                </a:lnTo>
                <a:lnTo>
                  <a:pt x="754" y="929"/>
                </a:lnTo>
                <a:lnTo>
                  <a:pt x="765" y="925"/>
                </a:lnTo>
                <a:lnTo>
                  <a:pt x="765" y="925"/>
                </a:lnTo>
                <a:lnTo>
                  <a:pt x="774" y="921"/>
                </a:lnTo>
                <a:lnTo>
                  <a:pt x="783" y="918"/>
                </a:lnTo>
                <a:lnTo>
                  <a:pt x="800" y="909"/>
                </a:lnTo>
                <a:lnTo>
                  <a:pt x="809" y="903"/>
                </a:lnTo>
                <a:lnTo>
                  <a:pt x="820" y="901"/>
                </a:lnTo>
                <a:lnTo>
                  <a:pt x="833" y="897"/>
                </a:lnTo>
                <a:lnTo>
                  <a:pt x="849" y="896"/>
                </a:lnTo>
                <a:lnTo>
                  <a:pt x="849" y="896"/>
                </a:lnTo>
                <a:lnTo>
                  <a:pt x="865" y="894"/>
                </a:lnTo>
                <a:lnTo>
                  <a:pt x="880" y="894"/>
                </a:lnTo>
                <a:lnTo>
                  <a:pt x="894" y="897"/>
                </a:lnTo>
                <a:lnTo>
                  <a:pt x="908" y="898"/>
                </a:lnTo>
                <a:lnTo>
                  <a:pt x="934" y="903"/>
                </a:lnTo>
                <a:lnTo>
                  <a:pt x="948" y="905"/>
                </a:lnTo>
                <a:lnTo>
                  <a:pt x="963" y="906"/>
                </a:lnTo>
                <a:lnTo>
                  <a:pt x="963" y="906"/>
                </a:lnTo>
                <a:lnTo>
                  <a:pt x="979" y="907"/>
                </a:lnTo>
                <a:lnTo>
                  <a:pt x="993" y="910"/>
                </a:lnTo>
                <a:lnTo>
                  <a:pt x="1022" y="912"/>
                </a:lnTo>
                <a:lnTo>
                  <a:pt x="1037" y="914"/>
                </a:lnTo>
                <a:lnTo>
                  <a:pt x="1051" y="911"/>
                </a:lnTo>
                <a:lnTo>
                  <a:pt x="1068" y="907"/>
                </a:lnTo>
                <a:lnTo>
                  <a:pt x="1086" y="901"/>
                </a:lnTo>
                <a:lnTo>
                  <a:pt x="1086" y="901"/>
                </a:lnTo>
                <a:lnTo>
                  <a:pt x="1100" y="893"/>
                </a:lnTo>
                <a:lnTo>
                  <a:pt x="1108" y="885"/>
                </a:lnTo>
                <a:lnTo>
                  <a:pt x="1113" y="880"/>
                </a:lnTo>
                <a:lnTo>
                  <a:pt x="1117" y="876"/>
                </a:lnTo>
                <a:lnTo>
                  <a:pt x="1124" y="874"/>
                </a:lnTo>
                <a:lnTo>
                  <a:pt x="1138" y="872"/>
                </a:lnTo>
                <a:lnTo>
                  <a:pt x="1161" y="872"/>
                </a:lnTo>
                <a:lnTo>
                  <a:pt x="1198" y="872"/>
                </a:lnTo>
                <a:lnTo>
                  <a:pt x="1198" y="872"/>
                </a:lnTo>
                <a:lnTo>
                  <a:pt x="1265" y="875"/>
                </a:lnTo>
                <a:lnTo>
                  <a:pt x="1300" y="878"/>
                </a:lnTo>
                <a:lnTo>
                  <a:pt x="1312" y="878"/>
                </a:lnTo>
                <a:lnTo>
                  <a:pt x="1320" y="876"/>
                </a:lnTo>
                <a:lnTo>
                  <a:pt x="1327" y="874"/>
                </a:lnTo>
                <a:lnTo>
                  <a:pt x="1338" y="870"/>
                </a:lnTo>
                <a:lnTo>
                  <a:pt x="1338" y="870"/>
                </a:lnTo>
                <a:lnTo>
                  <a:pt x="1349" y="865"/>
                </a:lnTo>
                <a:lnTo>
                  <a:pt x="1357" y="859"/>
                </a:lnTo>
                <a:lnTo>
                  <a:pt x="1369" y="850"/>
                </a:lnTo>
                <a:lnTo>
                  <a:pt x="1376" y="848"/>
                </a:lnTo>
                <a:lnTo>
                  <a:pt x="1385" y="845"/>
                </a:lnTo>
                <a:lnTo>
                  <a:pt x="1398" y="845"/>
                </a:lnTo>
                <a:lnTo>
                  <a:pt x="1416" y="848"/>
                </a:lnTo>
                <a:lnTo>
                  <a:pt x="1416" y="848"/>
                </a:lnTo>
                <a:lnTo>
                  <a:pt x="1453" y="852"/>
                </a:lnTo>
                <a:lnTo>
                  <a:pt x="1477" y="854"/>
                </a:lnTo>
                <a:lnTo>
                  <a:pt x="1485" y="853"/>
                </a:lnTo>
                <a:lnTo>
                  <a:pt x="1491" y="852"/>
                </a:lnTo>
                <a:lnTo>
                  <a:pt x="1496" y="850"/>
                </a:lnTo>
                <a:lnTo>
                  <a:pt x="1498" y="848"/>
                </a:lnTo>
                <a:lnTo>
                  <a:pt x="1498" y="848"/>
                </a:lnTo>
                <a:lnTo>
                  <a:pt x="1502" y="841"/>
                </a:lnTo>
                <a:lnTo>
                  <a:pt x="1507" y="834"/>
                </a:lnTo>
                <a:lnTo>
                  <a:pt x="1511" y="829"/>
                </a:lnTo>
                <a:lnTo>
                  <a:pt x="1512" y="827"/>
                </a:lnTo>
                <a:lnTo>
                  <a:pt x="1512" y="825"/>
                </a:lnTo>
                <a:lnTo>
                  <a:pt x="1512" y="825"/>
                </a:lnTo>
                <a:lnTo>
                  <a:pt x="1513" y="810"/>
                </a:lnTo>
                <a:lnTo>
                  <a:pt x="1516" y="782"/>
                </a:lnTo>
                <a:lnTo>
                  <a:pt x="1520" y="742"/>
                </a:lnTo>
                <a:lnTo>
                  <a:pt x="1520" y="742"/>
                </a:lnTo>
                <a:lnTo>
                  <a:pt x="1526" y="732"/>
                </a:lnTo>
                <a:lnTo>
                  <a:pt x="1531" y="724"/>
                </a:lnTo>
                <a:lnTo>
                  <a:pt x="1534" y="716"/>
                </a:lnTo>
                <a:lnTo>
                  <a:pt x="1534" y="716"/>
                </a:lnTo>
                <a:lnTo>
                  <a:pt x="1536" y="703"/>
                </a:lnTo>
                <a:lnTo>
                  <a:pt x="1539" y="683"/>
                </a:lnTo>
                <a:lnTo>
                  <a:pt x="1540" y="662"/>
                </a:lnTo>
                <a:lnTo>
                  <a:pt x="1540" y="652"/>
                </a:lnTo>
                <a:lnTo>
                  <a:pt x="1540" y="652"/>
                </a:lnTo>
                <a:lnTo>
                  <a:pt x="1526" y="610"/>
                </a:lnTo>
                <a:lnTo>
                  <a:pt x="1529" y="599"/>
                </a:lnTo>
                <a:lnTo>
                  <a:pt x="1529" y="599"/>
                </a:lnTo>
                <a:lnTo>
                  <a:pt x="1543" y="600"/>
                </a:lnTo>
                <a:lnTo>
                  <a:pt x="1554" y="599"/>
                </a:lnTo>
                <a:lnTo>
                  <a:pt x="1558" y="597"/>
                </a:lnTo>
                <a:lnTo>
                  <a:pt x="1562" y="596"/>
                </a:lnTo>
                <a:lnTo>
                  <a:pt x="1562" y="596"/>
                </a:lnTo>
                <a:lnTo>
                  <a:pt x="1565" y="592"/>
                </a:lnTo>
                <a:lnTo>
                  <a:pt x="1567" y="587"/>
                </a:lnTo>
                <a:lnTo>
                  <a:pt x="1574" y="572"/>
                </a:lnTo>
                <a:lnTo>
                  <a:pt x="1578" y="557"/>
                </a:lnTo>
                <a:lnTo>
                  <a:pt x="1579" y="548"/>
                </a:lnTo>
                <a:lnTo>
                  <a:pt x="1579" y="548"/>
                </a:lnTo>
                <a:lnTo>
                  <a:pt x="1578" y="543"/>
                </a:lnTo>
                <a:lnTo>
                  <a:pt x="1574" y="533"/>
                </a:lnTo>
                <a:lnTo>
                  <a:pt x="1567" y="521"/>
                </a:lnTo>
                <a:lnTo>
                  <a:pt x="1567" y="521"/>
                </a:lnTo>
                <a:lnTo>
                  <a:pt x="1569" y="506"/>
                </a:lnTo>
                <a:lnTo>
                  <a:pt x="1569" y="495"/>
                </a:lnTo>
                <a:lnTo>
                  <a:pt x="1569" y="492"/>
                </a:lnTo>
                <a:lnTo>
                  <a:pt x="1567" y="490"/>
                </a:lnTo>
                <a:lnTo>
                  <a:pt x="1567" y="490"/>
                </a:lnTo>
                <a:lnTo>
                  <a:pt x="1540" y="484"/>
                </a:lnTo>
                <a:lnTo>
                  <a:pt x="1524" y="480"/>
                </a:lnTo>
                <a:lnTo>
                  <a:pt x="1517" y="477"/>
                </a:lnTo>
                <a:lnTo>
                  <a:pt x="1514" y="476"/>
                </a:lnTo>
                <a:lnTo>
                  <a:pt x="1514" y="476"/>
                </a:lnTo>
                <a:lnTo>
                  <a:pt x="1512" y="472"/>
                </a:lnTo>
                <a:lnTo>
                  <a:pt x="1507" y="467"/>
                </a:lnTo>
                <a:lnTo>
                  <a:pt x="1499" y="462"/>
                </a:lnTo>
                <a:lnTo>
                  <a:pt x="1494" y="461"/>
                </a:lnTo>
                <a:lnTo>
                  <a:pt x="1490" y="459"/>
                </a:lnTo>
                <a:lnTo>
                  <a:pt x="1490" y="459"/>
                </a:lnTo>
                <a:lnTo>
                  <a:pt x="1438" y="462"/>
                </a:lnTo>
                <a:lnTo>
                  <a:pt x="1397" y="464"/>
                </a:lnTo>
                <a:lnTo>
                  <a:pt x="1385" y="471"/>
                </a:lnTo>
                <a:lnTo>
                  <a:pt x="1338" y="476"/>
                </a:lnTo>
                <a:lnTo>
                  <a:pt x="1338" y="476"/>
                </a:lnTo>
                <a:lnTo>
                  <a:pt x="1329" y="481"/>
                </a:lnTo>
                <a:lnTo>
                  <a:pt x="1321" y="484"/>
                </a:lnTo>
                <a:lnTo>
                  <a:pt x="1316" y="485"/>
                </a:lnTo>
                <a:lnTo>
                  <a:pt x="1316" y="485"/>
                </a:lnTo>
                <a:lnTo>
                  <a:pt x="1311" y="484"/>
                </a:lnTo>
                <a:lnTo>
                  <a:pt x="1304" y="485"/>
                </a:lnTo>
                <a:lnTo>
                  <a:pt x="1294" y="488"/>
                </a:lnTo>
                <a:lnTo>
                  <a:pt x="1294" y="488"/>
                </a:lnTo>
                <a:lnTo>
                  <a:pt x="1280" y="417"/>
                </a:lnTo>
                <a:lnTo>
                  <a:pt x="1269" y="365"/>
                </a:lnTo>
                <a:lnTo>
                  <a:pt x="1264" y="346"/>
                </a:lnTo>
                <a:lnTo>
                  <a:pt x="1260" y="334"/>
                </a:lnTo>
                <a:lnTo>
                  <a:pt x="1260" y="334"/>
                </a:lnTo>
                <a:lnTo>
                  <a:pt x="1256" y="328"/>
                </a:lnTo>
                <a:lnTo>
                  <a:pt x="1251" y="322"/>
                </a:lnTo>
                <a:lnTo>
                  <a:pt x="1246" y="319"/>
                </a:lnTo>
                <a:lnTo>
                  <a:pt x="1240" y="315"/>
                </a:lnTo>
                <a:lnTo>
                  <a:pt x="1229" y="309"/>
                </a:lnTo>
                <a:lnTo>
                  <a:pt x="1224" y="306"/>
                </a:lnTo>
                <a:lnTo>
                  <a:pt x="1224" y="306"/>
                </a:lnTo>
                <a:lnTo>
                  <a:pt x="1216" y="299"/>
                </a:lnTo>
                <a:lnTo>
                  <a:pt x="1201" y="290"/>
                </a:lnTo>
                <a:lnTo>
                  <a:pt x="1182" y="277"/>
                </a:lnTo>
                <a:lnTo>
                  <a:pt x="1182" y="277"/>
                </a:lnTo>
                <a:lnTo>
                  <a:pt x="1189" y="268"/>
                </a:lnTo>
                <a:lnTo>
                  <a:pt x="1206" y="248"/>
                </a:lnTo>
                <a:lnTo>
                  <a:pt x="1214" y="235"/>
                </a:lnTo>
                <a:lnTo>
                  <a:pt x="1220" y="222"/>
                </a:lnTo>
                <a:lnTo>
                  <a:pt x="1224" y="211"/>
                </a:lnTo>
                <a:lnTo>
                  <a:pt x="1224" y="206"/>
                </a:lnTo>
                <a:lnTo>
                  <a:pt x="1224" y="202"/>
                </a:lnTo>
                <a:lnTo>
                  <a:pt x="1224" y="202"/>
                </a:lnTo>
                <a:lnTo>
                  <a:pt x="1220" y="196"/>
                </a:lnTo>
                <a:lnTo>
                  <a:pt x="1216" y="192"/>
                </a:lnTo>
                <a:lnTo>
                  <a:pt x="1214" y="188"/>
                </a:lnTo>
                <a:lnTo>
                  <a:pt x="1210" y="187"/>
                </a:lnTo>
                <a:lnTo>
                  <a:pt x="1204" y="184"/>
                </a:lnTo>
                <a:lnTo>
                  <a:pt x="1196" y="183"/>
                </a:lnTo>
                <a:lnTo>
                  <a:pt x="1196" y="183"/>
                </a:lnTo>
                <a:lnTo>
                  <a:pt x="1183" y="179"/>
                </a:lnTo>
                <a:lnTo>
                  <a:pt x="1162" y="174"/>
                </a:lnTo>
                <a:lnTo>
                  <a:pt x="1136" y="166"/>
                </a:lnTo>
                <a:lnTo>
                  <a:pt x="1136" y="166"/>
                </a:lnTo>
                <a:lnTo>
                  <a:pt x="1133" y="129"/>
                </a:lnTo>
                <a:lnTo>
                  <a:pt x="1129" y="102"/>
                </a:lnTo>
                <a:lnTo>
                  <a:pt x="1126" y="85"/>
                </a:lnTo>
                <a:lnTo>
                  <a:pt x="1126" y="85"/>
                </a:lnTo>
                <a:lnTo>
                  <a:pt x="1120" y="73"/>
                </a:lnTo>
                <a:lnTo>
                  <a:pt x="1108" y="56"/>
                </a:lnTo>
                <a:lnTo>
                  <a:pt x="1100" y="46"/>
                </a:lnTo>
                <a:lnTo>
                  <a:pt x="1093" y="37"/>
                </a:lnTo>
                <a:lnTo>
                  <a:pt x="1082" y="28"/>
                </a:lnTo>
                <a:lnTo>
                  <a:pt x="1072" y="20"/>
                </a:lnTo>
                <a:lnTo>
                  <a:pt x="1072" y="20"/>
                </a:lnTo>
                <a:lnTo>
                  <a:pt x="1060" y="15"/>
                </a:lnTo>
                <a:lnTo>
                  <a:pt x="1045" y="9"/>
                </a:lnTo>
                <a:lnTo>
                  <a:pt x="1028" y="3"/>
                </a:lnTo>
                <a:lnTo>
                  <a:pt x="1010" y="1"/>
                </a:lnTo>
                <a:lnTo>
                  <a:pt x="992" y="0"/>
                </a:lnTo>
                <a:lnTo>
                  <a:pt x="983" y="1"/>
                </a:lnTo>
                <a:lnTo>
                  <a:pt x="974" y="2"/>
                </a:lnTo>
                <a:lnTo>
                  <a:pt x="965" y="5"/>
                </a:lnTo>
                <a:lnTo>
                  <a:pt x="956" y="7"/>
                </a:lnTo>
                <a:lnTo>
                  <a:pt x="948" y="13"/>
                </a:lnTo>
                <a:lnTo>
                  <a:pt x="940" y="18"/>
                </a:lnTo>
                <a:lnTo>
                  <a:pt x="940" y="18"/>
                </a:lnTo>
                <a:lnTo>
                  <a:pt x="929" y="29"/>
                </a:lnTo>
                <a:lnTo>
                  <a:pt x="918" y="40"/>
                </a:lnTo>
                <a:lnTo>
                  <a:pt x="912" y="47"/>
                </a:lnTo>
                <a:lnTo>
                  <a:pt x="907" y="54"/>
                </a:lnTo>
                <a:lnTo>
                  <a:pt x="903" y="63"/>
                </a:lnTo>
                <a:lnTo>
                  <a:pt x="902" y="65"/>
                </a:lnTo>
                <a:lnTo>
                  <a:pt x="902" y="65"/>
                </a:lnTo>
                <a:lnTo>
                  <a:pt x="900" y="67"/>
                </a:lnTo>
                <a:lnTo>
                  <a:pt x="896" y="68"/>
                </a:lnTo>
                <a:lnTo>
                  <a:pt x="893" y="73"/>
                </a:lnTo>
                <a:lnTo>
                  <a:pt x="891" y="76"/>
                </a:lnTo>
                <a:lnTo>
                  <a:pt x="890" y="80"/>
                </a:lnTo>
                <a:lnTo>
                  <a:pt x="890" y="80"/>
                </a:lnTo>
                <a:lnTo>
                  <a:pt x="890" y="95"/>
                </a:lnTo>
                <a:lnTo>
                  <a:pt x="890" y="117"/>
                </a:lnTo>
                <a:lnTo>
                  <a:pt x="890" y="147"/>
                </a:lnTo>
                <a:lnTo>
                  <a:pt x="890" y="147"/>
                </a:lnTo>
                <a:lnTo>
                  <a:pt x="878" y="160"/>
                </a:lnTo>
                <a:lnTo>
                  <a:pt x="868" y="170"/>
                </a:lnTo>
                <a:lnTo>
                  <a:pt x="860" y="180"/>
                </a:lnTo>
                <a:lnTo>
                  <a:pt x="860" y="180"/>
                </a:lnTo>
                <a:lnTo>
                  <a:pt x="856" y="187"/>
                </a:lnTo>
                <a:lnTo>
                  <a:pt x="855" y="193"/>
                </a:lnTo>
                <a:lnTo>
                  <a:pt x="854" y="211"/>
                </a:lnTo>
                <a:lnTo>
                  <a:pt x="854" y="211"/>
                </a:lnTo>
                <a:lnTo>
                  <a:pt x="854" y="223"/>
                </a:lnTo>
                <a:lnTo>
                  <a:pt x="855" y="238"/>
                </a:lnTo>
                <a:lnTo>
                  <a:pt x="856" y="255"/>
                </a:lnTo>
                <a:lnTo>
                  <a:pt x="856" y="255"/>
                </a:lnTo>
                <a:lnTo>
                  <a:pt x="854" y="254"/>
                </a:lnTo>
                <a:lnTo>
                  <a:pt x="851" y="251"/>
                </a:lnTo>
                <a:lnTo>
                  <a:pt x="846" y="250"/>
                </a:lnTo>
                <a:lnTo>
                  <a:pt x="840" y="250"/>
                </a:lnTo>
                <a:lnTo>
                  <a:pt x="833" y="253"/>
                </a:lnTo>
                <a:lnTo>
                  <a:pt x="824" y="257"/>
                </a:lnTo>
                <a:lnTo>
                  <a:pt x="815" y="264"/>
                </a:lnTo>
                <a:lnTo>
                  <a:pt x="815" y="264"/>
                </a:lnTo>
                <a:lnTo>
                  <a:pt x="801" y="276"/>
                </a:lnTo>
                <a:lnTo>
                  <a:pt x="794" y="282"/>
                </a:lnTo>
                <a:lnTo>
                  <a:pt x="792" y="288"/>
                </a:lnTo>
                <a:lnTo>
                  <a:pt x="789" y="298"/>
                </a:lnTo>
                <a:lnTo>
                  <a:pt x="789" y="298"/>
                </a:lnTo>
                <a:lnTo>
                  <a:pt x="787" y="308"/>
                </a:lnTo>
                <a:lnTo>
                  <a:pt x="787" y="313"/>
                </a:lnTo>
                <a:lnTo>
                  <a:pt x="784" y="320"/>
                </a:lnTo>
                <a:lnTo>
                  <a:pt x="779" y="328"/>
                </a:lnTo>
                <a:lnTo>
                  <a:pt x="779" y="328"/>
                </a:lnTo>
                <a:lnTo>
                  <a:pt x="769" y="346"/>
                </a:lnTo>
                <a:lnTo>
                  <a:pt x="756" y="369"/>
                </a:lnTo>
                <a:lnTo>
                  <a:pt x="744" y="392"/>
                </a:lnTo>
                <a:lnTo>
                  <a:pt x="739" y="400"/>
                </a:lnTo>
                <a:lnTo>
                  <a:pt x="734" y="406"/>
                </a:lnTo>
                <a:lnTo>
                  <a:pt x="734" y="406"/>
                </a:lnTo>
                <a:lnTo>
                  <a:pt x="727" y="413"/>
                </a:lnTo>
                <a:lnTo>
                  <a:pt x="723" y="418"/>
                </a:lnTo>
                <a:lnTo>
                  <a:pt x="714" y="435"/>
                </a:lnTo>
                <a:lnTo>
                  <a:pt x="714" y="435"/>
                </a:lnTo>
                <a:lnTo>
                  <a:pt x="708" y="445"/>
                </a:lnTo>
                <a:lnTo>
                  <a:pt x="704" y="453"/>
                </a:lnTo>
                <a:lnTo>
                  <a:pt x="703" y="458"/>
                </a:lnTo>
                <a:lnTo>
                  <a:pt x="703" y="462"/>
                </a:lnTo>
                <a:lnTo>
                  <a:pt x="703" y="462"/>
                </a:lnTo>
                <a:lnTo>
                  <a:pt x="699" y="486"/>
                </a:lnTo>
                <a:lnTo>
                  <a:pt x="695" y="507"/>
                </a:lnTo>
                <a:lnTo>
                  <a:pt x="695" y="507"/>
                </a:lnTo>
                <a:close/>
                <a:moveTo>
                  <a:pt x="854" y="476"/>
                </a:moveTo>
                <a:lnTo>
                  <a:pt x="854" y="476"/>
                </a:lnTo>
                <a:lnTo>
                  <a:pt x="856" y="494"/>
                </a:lnTo>
                <a:lnTo>
                  <a:pt x="858" y="510"/>
                </a:lnTo>
                <a:lnTo>
                  <a:pt x="858" y="516"/>
                </a:lnTo>
                <a:lnTo>
                  <a:pt x="856" y="521"/>
                </a:lnTo>
                <a:lnTo>
                  <a:pt x="856" y="521"/>
                </a:lnTo>
                <a:lnTo>
                  <a:pt x="855" y="532"/>
                </a:lnTo>
                <a:lnTo>
                  <a:pt x="856" y="544"/>
                </a:lnTo>
                <a:lnTo>
                  <a:pt x="856" y="560"/>
                </a:lnTo>
                <a:lnTo>
                  <a:pt x="856" y="560"/>
                </a:lnTo>
                <a:lnTo>
                  <a:pt x="841" y="556"/>
                </a:lnTo>
                <a:lnTo>
                  <a:pt x="831" y="554"/>
                </a:lnTo>
                <a:lnTo>
                  <a:pt x="828" y="552"/>
                </a:lnTo>
                <a:lnTo>
                  <a:pt x="827" y="551"/>
                </a:lnTo>
                <a:lnTo>
                  <a:pt x="827" y="551"/>
                </a:lnTo>
                <a:lnTo>
                  <a:pt x="824" y="539"/>
                </a:lnTo>
                <a:lnTo>
                  <a:pt x="823" y="530"/>
                </a:lnTo>
                <a:lnTo>
                  <a:pt x="820" y="524"/>
                </a:lnTo>
                <a:lnTo>
                  <a:pt x="820" y="524"/>
                </a:lnTo>
                <a:lnTo>
                  <a:pt x="819" y="521"/>
                </a:lnTo>
                <a:lnTo>
                  <a:pt x="818" y="521"/>
                </a:lnTo>
                <a:lnTo>
                  <a:pt x="814" y="520"/>
                </a:lnTo>
                <a:lnTo>
                  <a:pt x="814" y="520"/>
                </a:lnTo>
                <a:lnTo>
                  <a:pt x="814" y="520"/>
                </a:lnTo>
                <a:lnTo>
                  <a:pt x="818" y="515"/>
                </a:lnTo>
                <a:lnTo>
                  <a:pt x="818" y="515"/>
                </a:lnTo>
                <a:lnTo>
                  <a:pt x="840" y="492"/>
                </a:lnTo>
                <a:lnTo>
                  <a:pt x="854" y="476"/>
                </a:lnTo>
                <a:lnTo>
                  <a:pt x="854" y="4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3B601552-8E5C-4005-9240-151DBCD9C5F8}"/>
              </a:ext>
            </a:extLst>
          </p:cNvPr>
          <p:cNvSpPr>
            <a:spLocks/>
          </p:cNvSpPr>
          <p:nvPr/>
        </p:nvSpPr>
        <p:spPr bwMode="auto">
          <a:xfrm>
            <a:off x="5873546" y="1019639"/>
            <a:ext cx="1783932" cy="565170"/>
          </a:xfrm>
          <a:custGeom>
            <a:avLst/>
            <a:gdLst>
              <a:gd name="T0" fmla="*/ 1241 w 2421"/>
              <a:gd name="T1" fmla="*/ 285 h 767"/>
              <a:gd name="T2" fmla="*/ 1164 w 2421"/>
              <a:gd name="T3" fmla="*/ 372 h 767"/>
              <a:gd name="T4" fmla="*/ 1130 w 2421"/>
              <a:gd name="T5" fmla="*/ 397 h 767"/>
              <a:gd name="T6" fmla="*/ 973 w 2421"/>
              <a:gd name="T7" fmla="*/ 433 h 767"/>
              <a:gd name="T8" fmla="*/ 661 w 2421"/>
              <a:gd name="T9" fmla="*/ 534 h 767"/>
              <a:gd name="T10" fmla="*/ 378 w 2421"/>
              <a:gd name="T11" fmla="*/ 538 h 767"/>
              <a:gd name="T12" fmla="*/ 476 w 2421"/>
              <a:gd name="T13" fmla="*/ 523 h 767"/>
              <a:gd name="T14" fmla="*/ 512 w 2421"/>
              <a:gd name="T15" fmla="*/ 526 h 767"/>
              <a:gd name="T16" fmla="*/ 538 w 2421"/>
              <a:gd name="T17" fmla="*/ 508 h 767"/>
              <a:gd name="T18" fmla="*/ 515 w 2421"/>
              <a:gd name="T19" fmla="*/ 496 h 767"/>
              <a:gd name="T20" fmla="*/ 435 w 2421"/>
              <a:gd name="T21" fmla="*/ 430 h 767"/>
              <a:gd name="T22" fmla="*/ 334 w 2421"/>
              <a:gd name="T23" fmla="*/ 361 h 767"/>
              <a:gd name="T24" fmla="*/ 159 w 2421"/>
              <a:gd name="T25" fmla="*/ 600 h 767"/>
              <a:gd name="T26" fmla="*/ 1 w 2421"/>
              <a:gd name="T27" fmla="*/ 631 h 767"/>
              <a:gd name="T28" fmla="*/ 4 w 2421"/>
              <a:gd name="T29" fmla="*/ 664 h 767"/>
              <a:gd name="T30" fmla="*/ 170 w 2421"/>
              <a:gd name="T31" fmla="*/ 703 h 767"/>
              <a:gd name="T32" fmla="*/ 546 w 2421"/>
              <a:gd name="T33" fmla="*/ 766 h 767"/>
              <a:gd name="T34" fmla="*/ 604 w 2421"/>
              <a:gd name="T35" fmla="*/ 749 h 767"/>
              <a:gd name="T36" fmla="*/ 694 w 2421"/>
              <a:gd name="T37" fmla="*/ 760 h 767"/>
              <a:gd name="T38" fmla="*/ 826 w 2421"/>
              <a:gd name="T39" fmla="*/ 742 h 767"/>
              <a:gd name="T40" fmla="*/ 905 w 2421"/>
              <a:gd name="T41" fmla="*/ 735 h 767"/>
              <a:gd name="T42" fmla="*/ 1030 w 2421"/>
              <a:gd name="T43" fmla="*/ 752 h 767"/>
              <a:gd name="T44" fmla="*/ 1119 w 2421"/>
              <a:gd name="T45" fmla="*/ 708 h 767"/>
              <a:gd name="T46" fmla="*/ 1243 w 2421"/>
              <a:gd name="T47" fmla="*/ 696 h 767"/>
              <a:gd name="T48" fmla="*/ 1487 w 2421"/>
              <a:gd name="T49" fmla="*/ 703 h 767"/>
              <a:gd name="T50" fmla="*/ 1565 w 2421"/>
              <a:gd name="T51" fmla="*/ 682 h 767"/>
              <a:gd name="T52" fmla="*/ 1639 w 2421"/>
              <a:gd name="T53" fmla="*/ 685 h 767"/>
              <a:gd name="T54" fmla="*/ 1807 w 2421"/>
              <a:gd name="T55" fmla="*/ 747 h 767"/>
              <a:gd name="T56" fmla="*/ 1959 w 2421"/>
              <a:gd name="T57" fmla="*/ 760 h 767"/>
              <a:gd name="T58" fmla="*/ 2065 w 2421"/>
              <a:gd name="T59" fmla="*/ 752 h 767"/>
              <a:gd name="T60" fmla="*/ 2147 w 2421"/>
              <a:gd name="T61" fmla="*/ 720 h 767"/>
              <a:gd name="T62" fmla="*/ 2266 w 2421"/>
              <a:gd name="T63" fmla="*/ 729 h 767"/>
              <a:gd name="T64" fmla="*/ 2421 w 2421"/>
              <a:gd name="T65" fmla="*/ 540 h 767"/>
              <a:gd name="T66" fmla="*/ 2320 w 2421"/>
              <a:gd name="T67" fmla="*/ 522 h 767"/>
              <a:gd name="T68" fmla="*/ 2364 w 2421"/>
              <a:gd name="T69" fmla="*/ 341 h 767"/>
              <a:gd name="T70" fmla="*/ 2360 w 2421"/>
              <a:gd name="T71" fmla="*/ 226 h 767"/>
              <a:gd name="T72" fmla="*/ 2315 w 2421"/>
              <a:gd name="T73" fmla="*/ 202 h 767"/>
              <a:gd name="T74" fmla="*/ 2289 w 2421"/>
              <a:gd name="T75" fmla="*/ 201 h 767"/>
              <a:gd name="T76" fmla="*/ 2284 w 2421"/>
              <a:gd name="T77" fmla="*/ 237 h 767"/>
              <a:gd name="T78" fmla="*/ 2270 w 2421"/>
              <a:gd name="T79" fmla="*/ 316 h 767"/>
              <a:gd name="T80" fmla="*/ 2248 w 2421"/>
              <a:gd name="T81" fmla="*/ 281 h 767"/>
              <a:gd name="T82" fmla="*/ 2222 w 2421"/>
              <a:gd name="T83" fmla="*/ 263 h 767"/>
              <a:gd name="T84" fmla="*/ 2140 w 2421"/>
              <a:gd name="T85" fmla="*/ 277 h 767"/>
              <a:gd name="T86" fmla="*/ 2021 w 2421"/>
              <a:gd name="T87" fmla="*/ 352 h 767"/>
              <a:gd name="T88" fmla="*/ 1623 w 2421"/>
              <a:gd name="T89" fmla="*/ 380 h 767"/>
              <a:gd name="T90" fmla="*/ 1589 w 2421"/>
              <a:gd name="T91" fmla="*/ 277 h 767"/>
              <a:gd name="T92" fmla="*/ 1547 w 2421"/>
              <a:gd name="T93" fmla="*/ 190 h 767"/>
              <a:gd name="T94" fmla="*/ 1498 w 2421"/>
              <a:gd name="T95" fmla="*/ 159 h 767"/>
              <a:gd name="T96" fmla="*/ 1512 w 2421"/>
              <a:gd name="T97" fmla="*/ 132 h 767"/>
              <a:gd name="T98" fmla="*/ 1523 w 2421"/>
              <a:gd name="T99" fmla="*/ 68 h 767"/>
              <a:gd name="T100" fmla="*/ 1430 w 2421"/>
              <a:gd name="T101" fmla="*/ 46 h 767"/>
              <a:gd name="T102" fmla="*/ 1401 w 2421"/>
              <a:gd name="T103" fmla="*/ 19 h 767"/>
              <a:gd name="T104" fmla="*/ 1318 w 2421"/>
              <a:gd name="T105" fmla="*/ 0 h 767"/>
              <a:gd name="T106" fmla="*/ 1256 w 2421"/>
              <a:gd name="T107" fmla="*/ 26 h 767"/>
              <a:gd name="T108" fmla="*/ 1231 w 2421"/>
              <a:gd name="T109" fmla="*/ 77 h 767"/>
              <a:gd name="T110" fmla="*/ 1232 w 2421"/>
              <a:gd name="T111" fmla="*/ 189 h 767"/>
              <a:gd name="T112" fmla="*/ 1245 w 2421"/>
              <a:gd name="T113" fmla="*/ 239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21" h="767">
                <a:moveTo>
                  <a:pt x="1267" y="254"/>
                </a:moveTo>
                <a:lnTo>
                  <a:pt x="1267" y="254"/>
                </a:lnTo>
                <a:lnTo>
                  <a:pt x="1265" y="256"/>
                </a:lnTo>
                <a:lnTo>
                  <a:pt x="1257" y="264"/>
                </a:lnTo>
                <a:lnTo>
                  <a:pt x="1247" y="275"/>
                </a:lnTo>
                <a:lnTo>
                  <a:pt x="1241" y="285"/>
                </a:lnTo>
                <a:lnTo>
                  <a:pt x="1238" y="294"/>
                </a:lnTo>
                <a:lnTo>
                  <a:pt x="1238" y="294"/>
                </a:lnTo>
                <a:lnTo>
                  <a:pt x="1212" y="348"/>
                </a:lnTo>
                <a:lnTo>
                  <a:pt x="1212" y="348"/>
                </a:lnTo>
                <a:lnTo>
                  <a:pt x="1185" y="361"/>
                </a:lnTo>
                <a:lnTo>
                  <a:pt x="1164" y="372"/>
                </a:lnTo>
                <a:lnTo>
                  <a:pt x="1156" y="377"/>
                </a:lnTo>
                <a:lnTo>
                  <a:pt x="1151" y="381"/>
                </a:lnTo>
                <a:lnTo>
                  <a:pt x="1151" y="381"/>
                </a:lnTo>
                <a:lnTo>
                  <a:pt x="1143" y="388"/>
                </a:lnTo>
                <a:lnTo>
                  <a:pt x="1136" y="393"/>
                </a:lnTo>
                <a:lnTo>
                  <a:pt x="1130" y="397"/>
                </a:lnTo>
                <a:lnTo>
                  <a:pt x="1127" y="399"/>
                </a:lnTo>
                <a:lnTo>
                  <a:pt x="1127" y="399"/>
                </a:lnTo>
                <a:lnTo>
                  <a:pt x="1118" y="402"/>
                </a:lnTo>
                <a:lnTo>
                  <a:pt x="1094" y="407"/>
                </a:lnTo>
                <a:lnTo>
                  <a:pt x="1018" y="423"/>
                </a:lnTo>
                <a:lnTo>
                  <a:pt x="973" y="433"/>
                </a:lnTo>
                <a:lnTo>
                  <a:pt x="927" y="443"/>
                </a:lnTo>
                <a:lnTo>
                  <a:pt x="885" y="455"/>
                </a:lnTo>
                <a:lnTo>
                  <a:pt x="852" y="467"/>
                </a:lnTo>
                <a:lnTo>
                  <a:pt x="852" y="467"/>
                </a:lnTo>
                <a:lnTo>
                  <a:pt x="768" y="496"/>
                </a:lnTo>
                <a:lnTo>
                  <a:pt x="661" y="534"/>
                </a:lnTo>
                <a:lnTo>
                  <a:pt x="528" y="579"/>
                </a:lnTo>
                <a:lnTo>
                  <a:pt x="312" y="593"/>
                </a:lnTo>
                <a:lnTo>
                  <a:pt x="312" y="557"/>
                </a:lnTo>
                <a:lnTo>
                  <a:pt x="312" y="557"/>
                </a:lnTo>
                <a:lnTo>
                  <a:pt x="333" y="550"/>
                </a:lnTo>
                <a:lnTo>
                  <a:pt x="378" y="538"/>
                </a:lnTo>
                <a:lnTo>
                  <a:pt x="428" y="525"/>
                </a:lnTo>
                <a:lnTo>
                  <a:pt x="448" y="521"/>
                </a:lnTo>
                <a:lnTo>
                  <a:pt x="462" y="521"/>
                </a:lnTo>
                <a:lnTo>
                  <a:pt x="462" y="521"/>
                </a:lnTo>
                <a:lnTo>
                  <a:pt x="470" y="521"/>
                </a:lnTo>
                <a:lnTo>
                  <a:pt x="476" y="523"/>
                </a:lnTo>
                <a:lnTo>
                  <a:pt x="488" y="526"/>
                </a:lnTo>
                <a:lnTo>
                  <a:pt x="493" y="527"/>
                </a:lnTo>
                <a:lnTo>
                  <a:pt x="498" y="529"/>
                </a:lnTo>
                <a:lnTo>
                  <a:pt x="505" y="527"/>
                </a:lnTo>
                <a:lnTo>
                  <a:pt x="512" y="526"/>
                </a:lnTo>
                <a:lnTo>
                  <a:pt x="512" y="526"/>
                </a:lnTo>
                <a:lnTo>
                  <a:pt x="519" y="523"/>
                </a:lnTo>
                <a:lnTo>
                  <a:pt x="525" y="521"/>
                </a:lnTo>
                <a:lnTo>
                  <a:pt x="530" y="517"/>
                </a:lnTo>
                <a:lnTo>
                  <a:pt x="534" y="514"/>
                </a:lnTo>
                <a:lnTo>
                  <a:pt x="537" y="510"/>
                </a:lnTo>
                <a:lnTo>
                  <a:pt x="538" y="508"/>
                </a:lnTo>
                <a:lnTo>
                  <a:pt x="539" y="505"/>
                </a:lnTo>
                <a:lnTo>
                  <a:pt x="538" y="504"/>
                </a:lnTo>
                <a:lnTo>
                  <a:pt x="538" y="504"/>
                </a:lnTo>
                <a:lnTo>
                  <a:pt x="530" y="501"/>
                </a:lnTo>
                <a:lnTo>
                  <a:pt x="524" y="500"/>
                </a:lnTo>
                <a:lnTo>
                  <a:pt x="515" y="496"/>
                </a:lnTo>
                <a:lnTo>
                  <a:pt x="505" y="491"/>
                </a:lnTo>
                <a:lnTo>
                  <a:pt x="493" y="483"/>
                </a:lnTo>
                <a:lnTo>
                  <a:pt x="479" y="472"/>
                </a:lnTo>
                <a:lnTo>
                  <a:pt x="463" y="458"/>
                </a:lnTo>
                <a:lnTo>
                  <a:pt x="463" y="458"/>
                </a:lnTo>
                <a:lnTo>
                  <a:pt x="435" y="430"/>
                </a:lnTo>
                <a:lnTo>
                  <a:pt x="410" y="410"/>
                </a:lnTo>
                <a:lnTo>
                  <a:pt x="391" y="394"/>
                </a:lnTo>
                <a:lnTo>
                  <a:pt x="376" y="384"/>
                </a:lnTo>
                <a:lnTo>
                  <a:pt x="376" y="384"/>
                </a:lnTo>
                <a:lnTo>
                  <a:pt x="356" y="372"/>
                </a:lnTo>
                <a:lnTo>
                  <a:pt x="334" y="361"/>
                </a:lnTo>
                <a:lnTo>
                  <a:pt x="307" y="348"/>
                </a:lnTo>
                <a:lnTo>
                  <a:pt x="293" y="363"/>
                </a:lnTo>
                <a:lnTo>
                  <a:pt x="290" y="591"/>
                </a:lnTo>
                <a:lnTo>
                  <a:pt x="290" y="591"/>
                </a:lnTo>
                <a:lnTo>
                  <a:pt x="217" y="596"/>
                </a:lnTo>
                <a:lnTo>
                  <a:pt x="159" y="600"/>
                </a:lnTo>
                <a:lnTo>
                  <a:pt x="117" y="602"/>
                </a:lnTo>
                <a:lnTo>
                  <a:pt x="117" y="602"/>
                </a:lnTo>
                <a:lnTo>
                  <a:pt x="103" y="605"/>
                </a:lnTo>
                <a:lnTo>
                  <a:pt x="85" y="609"/>
                </a:lnTo>
                <a:lnTo>
                  <a:pt x="47" y="618"/>
                </a:lnTo>
                <a:lnTo>
                  <a:pt x="1" y="631"/>
                </a:lnTo>
                <a:lnTo>
                  <a:pt x="1" y="631"/>
                </a:lnTo>
                <a:lnTo>
                  <a:pt x="1" y="636"/>
                </a:lnTo>
                <a:lnTo>
                  <a:pt x="0" y="647"/>
                </a:lnTo>
                <a:lnTo>
                  <a:pt x="1" y="654"/>
                </a:lnTo>
                <a:lnTo>
                  <a:pt x="3" y="659"/>
                </a:lnTo>
                <a:lnTo>
                  <a:pt x="4" y="664"/>
                </a:lnTo>
                <a:lnTo>
                  <a:pt x="8" y="667"/>
                </a:lnTo>
                <a:lnTo>
                  <a:pt x="8" y="667"/>
                </a:lnTo>
                <a:lnTo>
                  <a:pt x="37" y="674"/>
                </a:lnTo>
                <a:lnTo>
                  <a:pt x="93" y="686"/>
                </a:lnTo>
                <a:lnTo>
                  <a:pt x="170" y="703"/>
                </a:lnTo>
                <a:lnTo>
                  <a:pt x="170" y="703"/>
                </a:lnTo>
                <a:lnTo>
                  <a:pt x="345" y="735"/>
                </a:lnTo>
                <a:lnTo>
                  <a:pt x="470" y="757"/>
                </a:lnTo>
                <a:lnTo>
                  <a:pt x="515" y="765"/>
                </a:lnTo>
                <a:lnTo>
                  <a:pt x="538" y="767"/>
                </a:lnTo>
                <a:lnTo>
                  <a:pt x="538" y="767"/>
                </a:lnTo>
                <a:lnTo>
                  <a:pt x="546" y="766"/>
                </a:lnTo>
                <a:lnTo>
                  <a:pt x="550" y="764"/>
                </a:lnTo>
                <a:lnTo>
                  <a:pt x="559" y="757"/>
                </a:lnTo>
                <a:lnTo>
                  <a:pt x="564" y="753"/>
                </a:lnTo>
                <a:lnTo>
                  <a:pt x="573" y="751"/>
                </a:lnTo>
                <a:lnTo>
                  <a:pt x="586" y="749"/>
                </a:lnTo>
                <a:lnTo>
                  <a:pt x="604" y="749"/>
                </a:lnTo>
                <a:lnTo>
                  <a:pt x="604" y="749"/>
                </a:lnTo>
                <a:lnTo>
                  <a:pt x="623" y="751"/>
                </a:lnTo>
                <a:lnTo>
                  <a:pt x="639" y="753"/>
                </a:lnTo>
                <a:lnTo>
                  <a:pt x="666" y="758"/>
                </a:lnTo>
                <a:lnTo>
                  <a:pt x="679" y="760"/>
                </a:lnTo>
                <a:lnTo>
                  <a:pt x="694" y="760"/>
                </a:lnTo>
                <a:lnTo>
                  <a:pt x="714" y="760"/>
                </a:lnTo>
                <a:lnTo>
                  <a:pt x="739" y="757"/>
                </a:lnTo>
                <a:lnTo>
                  <a:pt x="739" y="757"/>
                </a:lnTo>
                <a:lnTo>
                  <a:pt x="765" y="754"/>
                </a:lnTo>
                <a:lnTo>
                  <a:pt x="788" y="749"/>
                </a:lnTo>
                <a:lnTo>
                  <a:pt x="826" y="742"/>
                </a:lnTo>
                <a:lnTo>
                  <a:pt x="853" y="734"/>
                </a:lnTo>
                <a:lnTo>
                  <a:pt x="865" y="733"/>
                </a:lnTo>
                <a:lnTo>
                  <a:pt x="875" y="731"/>
                </a:lnTo>
                <a:lnTo>
                  <a:pt x="875" y="731"/>
                </a:lnTo>
                <a:lnTo>
                  <a:pt x="888" y="733"/>
                </a:lnTo>
                <a:lnTo>
                  <a:pt x="905" y="735"/>
                </a:lnTo>
                <a:lnTo>
                  <a:pt x="947" y="745"/>
                </a:lnTo>
                <a:lnTo>
                  <a:pt x="969" y="749"/>
                </a:lnTo>
                <a:lnTo>
                  <a:pt x="992" y="752"/>
                </a:lnTo>
                <a:lnTo>
                  <a:pt x="1013" y="753"/>
                </a:lnTo>
                <a:lnTo>
                  <a:pt x="1022" y="753"/>
                </a:lnTo>
                <a:lnTo>
                  <a:pt x="1030" y="752"/>
                </a:lnTo>
                <a:lnTo>
                  <a:pt x="1030" y="752"/>
                </a:lnTo>
                <a:lnTo>
                  <a:pt x="1045" y="747"/>
                </a:lnTo>
                <a:lnTo>
                  <a:pt x="1058" y="739"/>
                </a:lnTo>
                <a:lnTo>
                  <a:pt x="1085" y="723"/>
                </a:lnTo>
                <a:lnTo>
                  <a:pt x="1101" y="714"/>
                </a:lnTo>
                <a:lnTo>
                  <a:pt x="1119" y="708"/>
                </a:lnTo>
                <a:lnTo>
                  <a:pt x="1128" y="704"/>
                </a:lnTo>
                <a:lnTo>
                  <a:pt x="1139" y="702"/>
                </a:lnTo>
                <a:lnTo>
                  <a:pt x="1151" y="700"/>
                </a:lnTo>
                <a:lnTo>
                  <a:pt x="1165" y="699"/>
                </a:lnTo>
                <a:lnTo>
                  <a:pt x="1165" y="699"/>
                </a:lnTo>
                <a:lnTo>
                  <a:pt x="1243" y="696"/>
                </a:lnTo>
                <a:lnTo>
                  <a:pt x="1343" y="696"/>
                </a:lnTo>
                <a:lnTo>
                  <a:pt x="1392" y="696"/>
                </a:lnTo>
                <a:lnTo>
                  <a:pt x="1435" y="698"/>
                </a:lnTo>
                <a:lnTo>
                  <a:pt x="1469" y="700"/>
                </a:lnTo>
                <a:lnTo>
                  <a:pt x="1479" y="702"/>
                </a:lnTo>
                <a:lnTo>
                  <a:pt x="1487" y="703"/>
                </a:lnTo>
                <a:lnTo>
                  <a:pt x="1487" y="703"/>
                </a:lnTo>
                <a:lnTo>
                  <a:pt x="1492" y="704"/>
                </a:lnTo>
                <a:lnTo>
                  <a:pt x="1497" y="704"/>
                </a:lnTo>
                <a:lnTo>
                  <a:pt x="1511" y="700"/>
                </a:lnTo>
                <a:lnTo>
                  <a:pt x="1546" y="689"/>
                </a:lnTo>
                <a:lnTo>
                  <a:pt x="1565" y="682"/>
                </a:lnTo>
                <a:lnTo>
                  <a:pt x="1577" y="680"/>
                </a:lnTo>
                <a:lnTo>
                  <a:pt x="1589" y="678"/>
                </a:lnTo>
                <a:lnTo>
                  <a:pt x="1600" y="678"/>
                </a:lnTo>
                <a:lnTo>
                  <a:pt x="1613" y="678"/>
                </a:lnTo>
                <a:lnTo>
                  <a:pt x="1626" y="681"/>
                </a:lnTo>
                <a:lnTo>
                  <a:pt x="1639" y="685"/>
                </a:lnTo>
                <a:lnTo>
                  <a:pt x="1639" y="685"/>
                </a:lnTo>
                <a:lnTo>
                  <a:pt x="1690" y="705"/>
                </a:lnTo>
                <a:lnTo>
                  <a:pt x="1738" y="725"/>
                </a:lnTo>
                <a:lnTo>
                  <a:pt x="1761" y="733"/>
                </a:lnTo>
                <a:lnTo>
                  <a:pt x="1785" y="740"/>
                </a:lnTo>
                <a:lnTo>
                  <a:pt x="1807" y="747"/>
                </a:lnTo>
                <a:lnTo>
                  <a:pt x="1830" y="752"/>
                </a:lnTo>
                <a:lnTo>
                  <a:pt x="1830" y="752"/>
                </a:lnTo>
                <a:lnTo>
                  <a:pt x="1857" y="754"/>
                </a:lnTo>
                <a:lnTo>
                  <a:pt x="1888" y="757"/>
                </a:lnTo>
                <a:lnTo>
                  <a:pt x="1923" y="758"/>
                </a:lnTo>
                <a:lnTo>
                  <a:pt x="1959" y="760"/>
                </a:lnTo>
                <a:lnTo>
                  <a:pt x="1992" y="760"/>
                </a:lnTo>
                <a:lnTo>
                  <a:pt x="2023" y="758"/>
                </a:lnTo>
                <a:lnTo>
                  <a:pt x="2048" y="756"/>
                </a:lnTo>
                <a:lnTo>
                  <a:pt x="2058" y="753"/>
                </a:lnTo>
                <a:lnTo>
                  <a:pt x="2065" y="752"/>
                </a:lnTo>
                <a:lnTo>
                  <a:pt x="2065" y="752"/>
                </a:lnTo>
                <a:lnTo>
                  <a:pt x="2078" y="747"/>
                </a:lnTo>
                <a:lnTo>
                  <a:pt x="2091" y="740"/>
                </a:lnTo>
                <a:lnTo>
                  <a:pt x="2103" y="734"/>
                </a:lnTo>
                <a:lnTo>
                  <a:pt x="2116" y="727"/>
                </a:lnTo>
                <a:lnTo>
                  <a:pt x="2132" y="722"/>
                </a:lnTo>
                <a:lnTo>
                  <a:pt x="2147" y="720"/>
                </a:lnTo>
                <a:lnTo>
                  <a:pt x="2165" y="718"/>
                </a:lnTo>
                <a:lnTo>
                  <a:pt x="2183" y="720"/>
                </a:lnTo>
                <a:lnTo>
                  <a:pt x="2183" y="720"/>
                </a:lnTo>
                <a:lnTo>
                  <a:pt x="2218" y="723"/>
                </a:lnTo>
                <a:lnTo>
                  <a:pt x="2244" y="727"/>
                </a:lnTo>
                <a:lnTo>
                  <a:pt x="2266" y="729"/>
                </a:lnTo>
                <a:lnTo>
                  <a:pt x="2312" y="681"/>
                </a:lnTo>
                <a:lnTo>
                  <a:pt x="2269" y="634"/>
                </a:lnTo>
                <a:lnTo>
                  <a:pt x="2345" y="611"/>
                </a:lnTo>
                <a:lnTo>
                  <a:pt x="2350" y="583"/>
                </a:lnTo>
                <a:lnTo>
                  <a:pt x="2421" y="570"/>
                </a:lnTo>
                <a:lnTo>
                  <a:pt x="2421" y="540"/>
                </a:lnTo>
                <a:lnTo>
                  <a:pt x="2421" y="540"/>
                </a:lnTo>
                <a:lnTo>
                  <a:pt x="2372" y="532"/>
                </a:lnTo>
                <a:lnTo>
                  <a:pt x="2337" y="527"/>
                </a:lnTo>
                <a:lnTo>
                  <a:pt x="2325" y="525"/>
                </a:lnTo>
                <a:lnTo>
                  <a:pt x="2320" y="522"/>
                </a:lnTo>
                <a:lnTo>
                  <a:pt x="2320" y="522"/>
                </a:lnTo>
                <a:lnTo>
                  <a:pt x="2319" y="518"/>
                </a:lnTo>
                <a:lnTo>
                  <a:pt x="2320" y="512"/>
                </a:lnTo>
                <a:lnTo>
                  <a:pt x="2320" y="504"/>
                </a:lnTo>
                <a:lnTo>
                  <a:pt x="2405" y="474"/>
                </a:lnTo>
                <a:lnTo>
                  <a:pt x="2418" y="376"/>
                </a:lnTo>
                <a:lnTo>
                  <a:pt x="2364" y="341"/>
                </a:lnTo>
                <a:lnTo>
                  <a:pt x="2382" y="335"/>
                </a:lnTo>
                <a:lnTo>
                  <a:pt x="2382" y="261"/>
                </a:lnTo>
                <a:lnTo>
                  <a:pt x="2382" y="261"/>
                </a:lnTo>
                <a:lnTo>
                  <a:pt x="2374" y="246"/>
                </a:lnTo>
                <a:lnTo>
                  <a:pt x="2367" y="234"/>
                </a:lnTo>
                <a:lnTo>
                  <a:pt x="2360" y="226"/>
                </a:lnTo>
                <a:lnTo>
                  <a:pt x="2360" y="226"/>
                </a:lnTo>
                <a:lnTo>
                  <a:pt x="2342" y="217"/>
                </a:lnTo>
                <a:lnTo>
                  <a:pt x="2324" y="208"/>
                </a:lnTo>
                <a:lnTo>
                  <a:pt x="2324" y="208"/>
                </a:lnTo>
                <a:lnTo>
                  <a:pt x="2320" y="206"/>
                </a:lnTo>
                <a:lnTo>
                  <a:pt x="2315" y="202"/>
                </a:lnTo>
                <a:lnTo>
                  <a:pt x="2310" y="198"/>
                </a:lnTo>
                <a:lnTo>
                  <a:pt x="2306" y="197"/>
                </a:lnTo>
                <a:lnTo>
                  <a:pt x="2306" y="197"/>
                </a:lnTo>
                <a:lnTo>
                  <a:pt x="2297" y="197"/>
                </a:lnTo>
                <a:lnTo>
                  <a:pt x="2292" y="198"/>
                </a:lnTo>
                <a:lnTo>
                  <a:pt x="2289" y="201"/>
                </a:lnTo>
                <a:lnTo>
                  <a:pt x="2288" y="203"/>
                </a:lnTo>
                <a:lnTo>
                  <a:pt x="2288" y="203"/>
                </a:lnTo>
                <a:lnTo>
                  <a:pt x="2285" y="214"/>
                </a:lnTo>
                <a:lnTo>
                  <a:pt x="2284" y="223"/>
                </a:lnTo>
                <a:lnTo>
                  <a:pt x="2284" y="237"/>
                </a:lnTo>
                <a:lnTo>
                  <a:pt x="2284" y="237"/>
                </a:lnTo>
                <a:lnTo>
                  <a:pt x="2278" y="239"/>
                </a:lnTo>
                <a:lnTo>
                  <a:pt x="2274" y="242"/>
                </a:lnTo>
                <a:lnTo>
                  <a:pt x="2272" y="244"/>
                </a:lnTo>
                <a:lnTo>
                  <a:pt x="2272" y="247"/>
                </a:lnTo>
                <a:lnTo>
                  <a:pt x="2272" y="247"/>
                </a:lnTo>
                <a:lnTo>
                  <a:pt x="2270" y="316"/>
                </a:lnTo>
                <a:lnTo>
                  <a:pt x="2247" y="317"/>
                </a:lnTo>
                <a:lnTo>
                  <a:pt x="2247" y="317"/>
                </a:lnTo>
                <a:lnTo>
                  <a:pt x="2247" y="312"/>
                </a:lnTo>
                <a:lnTo>
                  <a:pt x="2249" y="300"/>
                </a:lnTo>
                <a:lnTo>
                  <a:pt x="2249" y="286"/>
                </a:lnTo>
                <a:lnTo>
                  <a:pt x="2248" y="281"/>
                </a:lnTo>
                <a:lnTo>
                  <a:pt x="2247" y="277"/>
                </a:lnTo>
                <a:lnTo>
                  <a:pt x="2247" y="277"/>
                </a:lnTo>
                <a:lnTo>
                  <a:pt x="2240" y="272"/>
                </a:lnTo>
                <a:lnTo>
                  <a:pt x="2232" y="266"/>
                </a:lnTo>
                <a:lnTo>
                  <a:pt x="2227" y="265"/>
                </a:lnTo>
                <a:lnTo>
                  <a:pt x="2222" y="263"/>
                </a:lnTo>
                <a:lnTo>
                  <a:pt x="2214" y="261"/>
                </a:lnTo>
                <a:lnTo>
                  <a:pt x="2205" y="261"/>
                </a:lnTo>
                <a:lnTo>
                  <a:pt x="2205" y="261"/>
                </a:lnTo>
                <a:lnTo>
                  <a:pt x="2194" y="263"/>
                </a:lnTo>
                <a:lnTo>
                  <a:pt x="2177" y="266"/>
                </a:lnTo>
                <a:lnTo>
                  <a:pt x="2140" y="277"/>
                </a:lnTo>
                <a:lnTo>
                  <a:pt x="2107" y="288"/>
                </a:lnTo>
                <a:lnTo>
                  <a:pt x="2093" y="294"/>
                </a:lnTo>
                <a:lnTo>
                  <a:pt x="2078" y="316"/>
                </a:lnTo>
                <a:lnTo>
                  <a:pt x="2039" y="322"/>
                </a:lnTo>
                <a:lnTo>
                  <a:pt x="2027" y="335"/>
                </a:lnTo>
                <a:lnTo>
                  <a:pt x="2021" y="352"/>
                </a:lnTo>
                <a:lnTo>
                  <a:pt x="1985" y="362"/>
                </a:lnTo>
                <a:lnTo>
                  <a:pt x="1974" y="425"/>
                </a:lnTo>
                <a:lnTo>
                  <a:pt x="1826" y="425"/>
                </a:lnTo>
                <a:lnTo>
                  <a:pt x="1783" y="385"/>
                </a:lnTo>
                <a:lnTo>
                  <a:pt x="1623" y="380"/>
                </a:lnTo>
                <a:lnTo>
                  <a:pt x="1623" y="380"/>
                </a:lnTo>
                <a:lnTo>
                  <a:pt x="1618" y="368"/>
                </a:lnTo>
                <a:lnTo>
                  <a:pt x="1608" y="341"/>
                </a:lnTo>
                <a:lnTo>
                  <a:pt x="1596" y="309"/>
                </a:lnTo>
                <a:lnTo>
                  <a:pt x="1591" y="292"/>
                </a:lnTo>
                <a:lnTo>
                  <a:pt x="1589" y="277"/>
                </a:lnTo>
                <a:lnTo>
                  <a:pt x="1589" y="277"/>
                </a:lnTo>
                <a:lnTo>
                  <a:pt x="1586" y="263"/>
                </a:lnTo>
                <a:lnTo>
                  <a:pt x="1581" y="247"/>
                </a:lnTo>
                <a:lnTo>
                  <a:pt x="1573" y="232"/>
                </a:lnTo>
                <a:lnTo>
                  <a:pt x="1564" y="216"/>
                </a:lnTo>
                <a:lnTo>
                  <a:pt x="1555" y="202"/>
                </a:lnTo>
                <a:lnTo>
                  <a:pt x="1547" y="190"/>
                </a:lnTo>
                <a:lnTo>
                  <a:pt x="1540" y="180"/>
                </a:lnTo>
                <a:lnTo>
                  <a:pt x="1533" y="175"/>
                </a:lnTo>
                <a:lnTo>
                  <a:pt x="1533" y="175"/>
                </a:lnTo>
                <a:lnTo>
                  <a:pt x="1521" y="168"/>
                </a:lnTo>
                <a:lnTo>
                  <a:pt x="1510" y="163"/>
                </a:lnTo>
                <a:lnTo>
                  <a:pt x="1498" y="159"/>
                </a:lnTo>
                <a:lnTo>
                  <a:pt x="1498" y="159"/>
                </a:lnTo>
                <a:lnTo>
                  <a:pt x="1500" y="159"/>
                </a:lnTo>
                <a:lnTo>
                  <a:pt x="1500" y="161"/>
                </a:lnTo>
                <a:lnTo>
                  <a:pt x="1501" y="159"/>
                </a:lnTo>
                <a:lnTo>
                  <a:pt x="1505" y="152"/>
                </a:lnTo>
                <a:lnTo>
                  <a:pt x="1512" y="132"/>
                </a:lnTo>
                <a:lnTo>
                  <a:pt x="1512" y="132"/>
                </a:lnTo>
                <a:lnTo>
                  <a:pt x="1520" y="106"/>
                </a:lnTo>
                <a:lnTo>
                  <a:pt x="1523" y="95"/>
                </a:lnTo>
                <a:lnTo>
                  <a:pt x="1524" y="84"/>
                </a:lnTo>
                <a:lnTo>
                  <a:pt x="1524" y="75"/>
                </a:lnTo>
                <a:lnTo>
                  <a:pt x="1523" y="68"/>
                </a:lnTo>
                <a:lnTo>
                  <a:pt x="1520" y="62"/>
                </a:lnTo>
                <a:lnTo>
                  <a:pt x="1516" y="60"/>
                </a:lnTo>
                <a:lnTo>
                  <a:pt x="1516" y="60"/>
                </a:lnTo>
                <a:lnTo>
                  <a:pt x="1489" y="52"/>
                </a:lnTo>
                <a:lnTo>
                  <a:pt x="1470" y="48"/>
                </a:lnTo>
                <a:lnTo>
                  <a:pt x="1430" y="46"/>
                </a:lnTo>
                <a:lnTo>
                  <a:pt x="1430" y="46"/>
                </a:lnTo>
                <a:lnTo>
                  <a:pt x="1429" y="43"/>
                </a:lnTo>
                <a:lnTo>
                  <a:pt x="1423" y="35"/>
                </a:lnTo>
                <a:lnTo>
                  <a:pt x="1418" y="30"/>
                </a:lnTo>
                <a:lnTo>
                  <a:pt x="1412" y="25"/>
                </a:lnTo>
                <a:lnTo>
                  <a:pt x="1401" y="19"/>
                </a:lnTo>
                <a:lnTo>
                  <a:pt x="1390" y="12"/>
                </a:lnTo>
                <a:lnTo>
                  <a:pt x="1390" y="12"/>
                </a:lnTo>
                <a:lnTo>
                  <a:pt x="1374" y="6"/>
                </a:lnTo>
                <a:lnTo>
                  <a:pt x="1358" y="2"/>
                </a:lnTo>
                <a:lnTo>
                  <a:pt x="1338" y="0"/>
                </a:lnTo>
                <a:lnTo>
                  <a:pt x="1318" y="0"/>
                </a:lnTo>
                <a:lnTo>
                  <a:pt x="1299" y="3"/>
                </a:lnTo>
                <a:lnTo>
                  <a:pt x="1281" y="8"/>
                </a:lnTo>
                <a:lnTo>
                  <a:pt x="1274" y="12"/>
                </a:lnTo>
                <a:lnTo>
                  <a:pt x="1266" y="16"/>
                </a:lnTo>
                <a:lnTo>
                  <a:pt x="1261" y="21"/>
                </a:lnTo>
                <a:lnTo>
                  <a:pt x="1256" y="26"/>
                </a:lnTo>
                <a:lnTo>
                  <a:pt x="1256" y="26"/>
                </a:lnTo>
                <a:lnTo>
                  <a:pt x="1248" y="37"/>
                </a:lnTo>
                <a:lnTo>
                  <a:pt x="1241" y="47"/>
                </a:lnTo>
                <a:lnTo>
                  <a:pt x="1236" y="56"/>
                </a:lnTo>
                <a:lnTo>
                  <a:pt x="1232" y="66"/>
                </a:lnTo>
                <a:lnTo>
                  <a:pt x="1231" y="77"/>
                </a:lnTo>
                <a:lnTo>
                  <a:pt x="1229" y="87"/>
                </a:lnTo>
                <a:lnTo>
                  <a:pt x="1227" y="113"/>
                </a:lnTo>
                <a:lnTo>
                  <a:pt x="1227" y="113"/>
                </a:lnTo>
                <a:lnTo>
                  <a:pt x="1227" y="128"/>
                </a:lnTo>
                <a:lnTo>
                  <a:pt x="1229" y="148"/>
                </a:lnTo>
                <a:lnTo>
                  <a:pt x="1232" y="189"/>
                </a:lnTo>
                <a:lnTo>
                  <a:pt x="1235" y="207"/>
                </a:lnTo>
                <a:lnTo>
                  <a:pt x="1239" y="223"/>
                </a:lnTo>
                <a:lnTo>
                  <a:pt x="1243" y="234"/>
                </a:lnTo>
                <a:lnTo>
                  <a:pt x="1244" y="237"/>
                </a:lnTo>
                <a:lnTo>
                  <a:pt x="1245" y="239"/>
                </a:lnTo>
                <a:lnTo>
                  <a:pt x="1245" y="239"/>
                </a:lnTo>
                <a:lnTo>
                  <a:pt x="1259" y="247"/>
                </a:lnTo>
                <a:lnTo>
                  <a:pt x="1267" y="254"/>
                </a:lnTo>
                <a:lnTo>
                  <a:pt x="1267" y="2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C41CCA9-35E7-474A-BE86-18CA26D18887}"/>
              </a:ext>
            </a:extLst>
          </p:cNvPr>
          <p:cNvSpPr>
            <a:spLocks noEditPoints="1"/>
          </p:cNvSpPr>
          <p:nvPr/>
        </p:nvSpPr>
        <p:spPr bwMode="auto">
          <a:xfrm>
            <a:off x="7842139" y="1054341"/>
            <a:ext cx="1662951" cy="1089581"/>
          </a:xfrm>
          <a:custGeom>
            <a:avLst/>
            <a:gdLst>
              <a:gd name="T0" fmla="*/ 927 w 1862"/>
              <a:gd name="T1" fmla="*/ 168 h 1220"/>
              <a:gd name="T2" fmla="*/ 889 w 1862"/>
              <a:gd name="T3" fmla="*/ 204 h 1220"/>
              <a:gd name="T4" fmla="*/ 848 w 1862"/>
              <a:gd name="T5" fmla="*/ 298 h 1220"/>
              <a:gd name="T6" fmla="*/ 809 w 1862"/>
              <a:gd name="T7" fmla="*/ 358 h 1220"/>
              <a:gd name="T8" fmla="*/ 769 w 1862"/>
              <a:gd name="T9" fmla="*/ 435 h 1220"/>
              <a:gd name="T10" fmla="*/ 748 w 1862"/>
              <a:gd name="T11" fmla="*/ 470 h 1220"/>
              <a:gd name="T12" fmla="*/ 740 w 1862"/>
              <a:gd name="T13" fmla="*/ 504 h 1220"/>
              <a:gd name="T14" fmla="*/ 726 w 1862"/>
              <a:gd name="T15" fmla="*/ 546 h 1220"/>
              <a:gd name="T16" fmla="*/ 550 w 1862"/>
              <a:gd name="T17" fmla="*/ 500 h 1220"/>
              <a:gd name="T18" fmla="*/ 537 w 1862"/>
              <a:gd name="T19" fmla="*/ 515 h 1220"/>
              <a:gd name="T20" fmla="*/ 522 w 1862"/>
              <a:gd name="T21" fmla="*/ 594 h 1220"/>
              <a:gd name="T22" fmla="*/ 466 w 1862"/>
              <a:gd name="T23" fmla="*/ 630 h 1220"/>
              <a:gd name="T24" fmla="*/ 403 w 1862"/>
              <a:gd name="T25" fmla="*/ 726 h 1220"/>
              <a:gd name="T26" fmla="*/ 322 w 1862"/>
              <a:gd name="T27" fmla="*/ 830 h 1220"/>
              <a:gd name="T28" fmla="*/ 48 w 1862"/>
              <a:gd name="T29" fmla="*/ 881 h 1220"/>
              <a:gd name="T30" fmla="*/ 6 w 1862"/>
              <a:gd name="T31" fmla="*/ 919 h 1220"/>
              <a:gd name="T32" fmla="*/ 3 w 1862"/>
              <a:gd name="T33" fmla="*/ 950 h 1220"/>
              <a:gd name="T34" fmla="*/ 132 w 1862"/>
              <a:gd name="T35" fmla="*/ 1021 h 1220"/>
              <a:gd name="T36" fmla="*/ 209 w 1862"/>
              <a:gd name="T37" fmla="*/ 1078 h 1220"/>
              <a:gd name="T38" fmla="*/ 693 w 1862"/>
              <a:gd name="T39" fmla="*/ 1189 h 1220"/>
              <a:gd name="T40" fmla="*/ 889 w 1862"/>
              <a:gd name="T41" fmla="*/ 1220 h 1220"/>
              <a:gd name="T42" fmla="*/ 1029 w 1862"/>
              <a:gd name="T43" fmla="*/ 1191 h 1220"/>
              <a:gd name="T44" fmla="*/ 1163 w 1862"/>
              <a:gd name="T45" fmla="*/ 1135 h 1220"/>
              <a:gd name="T46" fmla="*/ 1257 w 1862"/>
              <a:gd name="T47" fmla="*/ 1135 h 1220"/>
              <a:gd name="T48" fmla="*/ 1358 w 1862"/>
              <a:gd name="T49" fmla="*/ 1163 h 1220"/>
              <a:gd name="T50" fmla="*/ 1460 w 1862"/>
              <a:gd name="T51" fmla="*/ 1178 h 1220"/>
              <a:gd name="T52" fmla="*/ 1613 w 1862"/>
              <a:gd name="T53" fmla="*/ 1127 h 1220"/>
              <a:gd name="T54" fmla="*/ 1748 w 1862"/>
              <a:gd name="T55" fmla="*/ 1109 h 1220"/>
              <a:gd name="T56" fmla="*/ 1771 w 1862"/>
              <a:gd name="T57" fmla="*/ 1101 h 1220"/>
              <a:gd name="T58" fmla="*/ 1780 w 1862"/>
              <a:gd name="T59" fmla="*/ 1070 h 1220"/>
              <a:gd name="T60" fmla="*/ 1800 w 1862"/>
              <a:gd name="T61" fmla="*/ 1042 h 1220"/>
              <a:gd name="T62" fmla="*/ 1852 w 1862"/>
              <a:gd name="T63" fmla="*/ 1005 h 1220"/>
              <a:gd name="T64" fmla="*/ 1855 w 1862"/>
              <a:gd name="T65" fmla="*/ 978 h 1220"/>
              <a:gd name="T66" fmla="*/ 1650 w 1862"/>
              <a:gd name="T67" fmla="*/ 712 h 1220"/>
              <a:gd name="T68" fmla="*/ 1660 w 1862"/>
              <a:gd name="T69" fmla="*/ 608 h 1220"/>
              <a:gd name="T70" fmla="*/ 1621 w 1862"/>
              <a:gd name="T71" fmla="*/ 566 h 1220"/>
              <a:gd name="T72" fmla="*/ 1637 w 1862"/>
              <a:gd name="T73" fmla="*/ 532 h 1220"/>
              <a:gd name="T74" fmla="*/ 1678 w 1862"/>
              <a:gd name="T75" fmla="*/ 520 h 1220"/>
              <a:gd name="T76" fmla="*/ 1679 w 1862"/>
              <a:gd name="T77" fmla="*/ 471 h 1220"/>
              <a:gd name="T78" fmla="*/ 1665 w 1862"/>
              <a:gd name="T79" fmla="*/ 452 h 1220"/>
              <a:gd name="T80" fmla="*/ 1650 w 1862"/>
              <a:gd name="T81" fmla="*/ 397 h 1220"/>
              <a:gd name="T82" fmla="*/ 1499 w 1862"/>
              <a:gd name="T83" fmla="*/ 305 h 1220"/>
              <a:gd name="T84" fmla="*/ 1444 w 1862"/>
              <a:gd name="T85" fmla="*/ 151 h 1220"/>
              <a:gd name="T86" fmla="*/ 1425 w 1862"/>
              <a:gd name="T87" fmla="*/ 124 h 1220"/>
              <a:gd name="T88" fmla="*/ 1339 w 1862"/>
              <a:gd name="T89" fmla="*/ 51 h 1220"/>
              <a:gd name="T90" fmla="*/ 1240 w 1862"/>
              <a:gd name="T91" fmla="*/ 12 h 1220"/>
              <a:gd name="T92" fmla="*/ 1149 w 1862"/>
              <a:gd name="T93" fmla="*/ 11 h 1220"/>
              <a:gd name="T94" fmla="*/ 1052 w 1862"/>
              <a:gd name="T95" fmla="*/ 0 h 1220"/>
              <a:gd name="T96" fmla="*/ 1007 w 1862"/>
              <a:gd name="T97" fmla="*/ 25 h 1220"/>
              <a:gd name="T98" fmla="*/ 986 w 1862"/>
              <a:gd name="T99" fmla="*/ 137 h 1220"/>
              <a:gd name="T100" fmla="*/ 1173 w 1862"/>
              <a:gd name="T101" fmla="*/ 351 h 1220"/>
              <a:gd name="T102" fmla="*/ 1189 w 1862"/>
              <a:gd name="T103" fmla="*/ 421 h 1220"/>
              <a:gd name="T104" fmla="*/ 1154 w 1862"/>
              <a:gd name="T105" fmla="*/ 452 h 1220"/>
              <a:gd name="T106" fmla="*/ 1086 w 1862"/>
              <a:gd name="T107" fmla="*/ 447 h 1220"/>
              <a:gd name="T108" fmla="*/ 1029 w 1862"/>
              <a:gd name="T109" fmla="*/ 409 h 1220"/>
              <a:gd name="T110" fmla="*/ 1020 w 1862"/>
              <a:gd name="T111" fmla="*/ 315 h 1220"/>
              <a:gd name="T112" fmla="*/ 1093 w 1862"/>
              <a:gd name="T113" fmla="*/ 351 h 1220"/>
              <a:gd name="T114" fmla="*/ 975 w 1862"/>
              <a:gd name="T115" fmla="*/ 514 h 1220"/>
              <a:gd name="T116" fmla="*/ 990 w 1862"/>
              <a:gd name="T117" fmla="*/ 548 h 1220"/>
              <a:gd name="T118" fmla="*/ 906 w 1862"/>
              <a:gd name="T119" fmla="*/ 706 h 1220"/>
              <a:gd name="T120" fmla="*/ 851 w 1862"/>
              <a:gd name="T121" fmla="*/ 619 h 1220"/>
              <a:gd name="T122" fmla="*/ 906 w 1862"/>
              <a:gd name="T123" fmla="*/ 548 h 1220"/>
              <a:gd name="T124" fmla="*/ 922 w 1862"/>
              <a:gd name="T125" fmla="*/ 491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2" h="1220">
                <a:moveTo>
                  <a:pt x="986" y="137"/>
                </a:moveTo>
                <a:lnTo>
                  <a:pt x="986" y="137"/>
                </a:lnTo>
                <a:lnTo>
                  <a:pt x="973" y="142"/>
                </a:lnTo>
                <a:lnTo>
                  <a:pt x="959" y="149"/>
                </a:lnTo>
                <a:lnTo>
                  <a:pt x="944" y="158"/>
                </a:lnTo>
                <a:lnTo>
                  <a:pt x="927" y="168"/>
                </a:lnTo>
                <a:lnTo>
                  <a:pt x="911" y="180"/>
                </a:lnTo>
                <a:lnTo>
                  <a:pt x="904" y="186"/>
                </a:lnTo>
                <a:lnTo>
                  <a:pt x="898" y="193"/>
                </a:lnTo>
                <a:lnTo>
                  <a:pt x="893" y="198"/>
                </a:lnTo>
                <a:lnTo>
                  <a:pt x="889" y="204"/>
                </a:lnTo>
                <a:lnTo>
                  <a:pt x="889" y="204"/>
                </a:lnTo>
                <a:lnTo>
                  <a:pt x="871" y="252"/>
                </a:lnTo>
                <a:lnTo>
                  <a:pt x="864" y="270"/>
                </a:lnTo>
                <a:lnTo>
                  <a:pt x="856" y="286"/>
                </a:lnTo>
                <a:lnTo>
                  <a:pt x="856" y="286"/>
                </a:lnTo>
                <a:lnTo>
                  <a:pt x="851" y="293"/>
                </a:lnTo>
                <a:lnTo>
                  <a:pt x="848" y="298"/>
                </a:lnTo>
                <a:lnTo>
                  <a:pt x="844" y="305"/>
                </a:lnTo>
                <a:lnTo>
                  <a:pt x="835" y="315"/>
                </a:lnTo>
                <a:lnTo>
                  <a:pt x="835" y="315"/>
                </a:lnTo>
                <a:lnTo>
                  <a:pt x="829" y="324"/>
                </a:lnTo>
                <a:lnTo>
                  <a:pt x="822" y="335"/>
                </a:lnTo>
                <a:lnTo>
                  <a:pt x="809" y="358"/>
                </a:lnTo>
                <a:lnTo>
                  <a:pt x="798" y="382"/>
                </a:lnTo>
                <a:lnTo>
                  <a:pt x="788" y="402"/>
                </a:lnTo>
                <a:lnTo>
                  <a:pt x="788" y="402"/>
                </a:lnTo>
                <a:lnTo>
                  <a:pt x="776" y="422"/>
                </a:lnTo>
                <a:lnTo>
                  <a:pt x="769" y="435"/>
                </a:lnTo>
                <a:lnTo>
                  <a:pt x="769" y="435"/>
                </a:lnTo>
                <a:lnTo>
                  <a:pt x="763" y="443"/>
                </a:lnTo>
                <a:lnTo>
                  <a:pt x="757" y="451"/>
                </a:lnTo>
                <a:lnTo>
                  <a:pt x="750" y="460"/>
                </a:lnTo>
                <a:lnTo>
                  <a:pt x="749" y="464"/>
                </a:lnTo>
                <a:lnTo>
                  <a:pt x="748" y="470"/>
                </a:lnTo>
                <a:lnTo>
                  <a:pt x="748" y="470"/>
                </a:lnTo>
                <a:lnTo>
                  <a:pt x="746" y="477"/>
                </a:lnTo>
                <a:lnTo>
                  <a:pt x="746" y="479"/>
                </a:lnTo>
                <a:lnTo>
                  <a:pt x="745" y="488"/>
                </a:lnTo>
                <a:lnTo>
                  <a:pt x="745" y="488"/>
                </a:lnTo>
                <a:lnTo>
                  <a:pt x="742" y="497"/>
                </a:lnTo>
                <a:lnTo>
                  <a:pt x="740" y="504"/>
                </a:lnTo>
                <a:lnTo>
                  <a:pt x="733" y="520"/>
                </a:lnTo>
                <a:lnTo>
                  <a:pt x="733" y="520"/>
                </a:lnTo>
                <a:lnTo>
                  <a:pt x="729" y="528"/>
                </a:lnTo>
                <a:lnTo>
                  <a:pt x="727" y="530"/>
                </a:lnTo>
                <a:lnTo>
                  <a:pt x="726" y="535"/>
                </a:lnTo>
                <a:lnTo>
                  <a:pt x="726" y="546"/>
                </a:lnTo>
                <a:lnTo>
                  <a:pt x="726" y="546"/>
                </a:lnTo>
                <a:lnTo>
                  <a:pt x="720" y="607"/>
                </a:lnTo>
                <a:lnTo>
                  <a:pt x="720" y="607"/>
                </a:lnTo>
                <a:lnTo>
                  <a:pt x="553" y="502"/>
                </a:lnTo>
                <a:lnTo>
                  <a:pt x="553" y="502"/>
                </a:lnTo>
                <a:lnTo>
                  <a:pt x="550" y="500"/>
                </a:lnTo>
                <a:lnTo>
                  <a:pt x="549" y="496"/>
                </a:lnTo>
                <a:lnTo>
                  <a:pt x="548" y="496"/>
                </a:lnTo>
                <a:lnTo>
                  <a:pt x="546" y="497"/>
                </a:lnTo>
                <a:lnTo>
                  <a:pt x="540" y="506"/>
                </a:lnTo>
                <a:lnTo>
                  <a:pt x="540" y="506"/>
                </a:lnTo>
                <a:lnTo>
                  <a:pt x="537" y="515"/>
                </a:lnTo>
                <a:lnTo>
                  <a:pt x="535" y="527"/>
                </a:lnTo>
                <a:lnTo>
                  <a:pt x="531" y="557"/>
                </a:lnTo>
                <a:lnTo>
                  <a:pt x="528" y="581"/>
                </a:lnTo>
                <a:lnTo>
                  <a:pt x="528" y="593"/>
                </a:lnTo>
                <a:lnTo>
                  <a:pt x="528" y="593"/>
                </a:lnTo>
                <a:lnTo>
                  <a:pt x="522" y="594"/>
                </a:lnTo>
                <a:lnTo>
                  <a:pt x="515" y="595"/>
                </a:lnTo>
                <a:lnTo>
                  <a:pt x="506" y="599"/>
                </a:lnTo>
                <a:lnTo>
                  <a:pt x="497" y="603"/>
                </a:lnTo>
                <a:lnTo>
                  <a:pt x="487" y="611"/>
                </a:lnTo>
                <a:lnTo>
                  <a:pt x="477" y="619"/>
                </a:lnTo>
                <a:lnTo>
                  <a:pt x="466" y="630"/>
                </a:lnTo>
                <a:lnTo>
                  <a:pt x="466" y="630"/>
                </a:lnTo>
                <a:lnTo>
                  <a:pt x="446" y="657"/>
                </a:lnTo>
                <a:lnTo>
                  <a:pt x="425" y="687"/>
                </a:lnTo>
                <a:lnTo>
                  <a:pt x="416" y="701"/>
                </a:lnTo>
                <a:lnTo>
                  <a:pt x="408" y="714"/>
                </a:lnTo>
                <a:lnTo>
                  <a:pt x="403" y="726"/>
                </a:lnTo>
                <a:lnTo>
                  <a:pt x="399" y="737"/>
                </a:lnTo>
                <a:lnTo>
                  <a:pt x="399" y="737"/>
                </a:lnTo>
                <a:lnTo>
                  <a:pt x="386" y="790"/>
                </a:lnTo>
                <a:lnTo>
                  <a:pt x="377" y="824"/>
                </a:lnTo>
                <a:lnTo>
                  <a:pt x="377" y="824"/>
                </a:lnTo>
                <a:lnTo>
                  <a:pt x="322" y="830"/>
                </a:lnTo>
                <a:lnTo>
                  <a:pt x="264" y="839"/>
                </a:lnTo>
                <a:lnTo>
                  <a:pt x="198" y="850"/>
                </a:lnTo>
                <a:lnTo>
                  <a:pt x="131" y="861"/>
                </a:lnTo>
                <a:lnTo>
                  <a:pt x="100" y="868"/>
                </a:lnTo>
                <a:lnTo>
                  <a:pt x="73" y="874"/>
                </a:lnTo>
                <a:lnTo>
                  <a:pt x="48" y="881"/>
                </a:lnTo>
                <a:lnTo>
                  <a:pt x="30" y="887"/>
                </a:lnTo>
                <a:lnTo>
                  <a:pt x="17" y="894"/>
                </a:lnTo>
                <a:lnTo>
                  <a:pt x="13" y="896"/>
                </a:lnTo>
                <a:lnTo>
                  <a:pt x="12" y="900"/>
                </a:lnTo>
                <a:lnTo>
                  <a:pt x="12" y="900"/>
                </a:lnTo>
                <a:lnTo>
                  <a:pt x="6" y="919"/>
                </a:lnTo>
                <a:lnTo>
                  <a:pt x="2" y="934"/>
                </a:lnTo>
                <a:lnTo>
                  <a:pt x="0" y="939"/>
                </a:lnTo>
                <a:lnTo>
                  <a:pt x="0" y="943"/>
                </a:lnTo>
                <a:lnTo>
                  <a:pt x="2" y="947"/>
                </a:lnTo>
                <a:lnTo>
                  <a:pt x="3" y="950"/>
                </a:lnTo>
                <a:lnTo>
                  <a:pt x="3" y="950"/>
                </a:lnTo>
                <a:lnTo>
                  <a:pt x="11" y="954"/>
                </a:lnTo>
                <a:lnTo>
                  <a:pt x="24" y="961"/>
                </a:lnTo>
                <a:lnTo>
                  <a:pt x="58" y="975"/>
                </a:lnTo>
                <a:lnTo>
                  <a:pt x="107" y="994"/>
                </a:lnTo>
                <a:lnTo>
                  <a:pt x="107" y="994"/>
                </a:lnTo>
                <a:lnTo>
                  <a:pt x="132" y="1021"/>
                </a:lnTo>
                <a:lnTo>
                  <a:pt x="150" y="1043"/>
                </a:lnTo>
                <a:lnTo>
                  <a:pt x="162" y="1060"/>
                </a:lnTo>
                <a:lnTo>
                  <a:pt x="162" y="1060"/>
                </a:lnTo>
                <a:lnTo>
                  <a:pt x="167" y="1064"/>
                </a:lnTo>
                <a:lnTo>
                  <a:pt x="176" y="1068"/>
                </a:lnTo>
                <a:lnTo>
                  <a:pt x="209" y="1078"/>
                </a:lnTo>
                <a:lnTo>
                  <a:pt x="257" y="1090"/>
                </a:lnTo>
                <a:lnTo>
                  <a:pt x="319" y="1104"/>
                </a:lnTo>
                <a:lnTo>
                  <a:pt x="465" y="1138"/>
                </a:lnTo>
                <a:lnTo>
                  <a:pt x="622" y="1172"/>
                </a:lnTo>
                <a:lnTo>
                  <a:pt x="622" y="1172"/>
                </a:lnTo>
                <a:lnTo>
                  <a:pt x="693" y="1189"/>
                </a:lnTo>
                <a:lnTo>
                  <a:pt x="753" y="1203"/>
                </a:lnTo>
                <a:lnTo>
                  <a:pt x="803" y="1213"/>
                </a:lnTo>
                <a:lnTo>
                  <a:pt x="825" y="1216"/>
                </a:lnTo>
                <a:lnTo>
                  <a:pt x="847" y="1219"/>
                </a:lnTo>
                <a:lnTo>
                  <a:pt x="869" y="1220"/>
                </a:lnTo>
                <a:lnTo>
                  <a:pt x="889" y="1220"/>
                </a:lnTo>
                <a:lnTo>
                  <a:pt x="910" y="1219"/>
                </a:lnTo>
                <a:lnTo>
                  <a:pt x="931" y="1216"/>
                </a:lnTo>
                <a:lnTo>
                  <a:pt x="954" y="1213"/>
                </a:lnTo>
                <a:lnTo>
                  <a:pt x="977" y="1206"/>
                </a:lnTo>
                <a:lnTo>
                  <a:pt x="1002" y="1200"/>
                </a:lnTo>
                <a:lnTo>
                  <a:pt x="1029" y="1191"/>
                </a:lnTo>
                <a:lnTo>
                  <a:pt x="1029" y="1191"/>
                </a:lnTo>
                <a:lnTo>
                  <a:pt x="1077" y="1174"/>
                </a:lnTo>
                <a:lnTo>
                  <a:pt x="1110" y="1158"/>
                </a:lnTo>
                <a:lnTo>
                  <a:pt x="1135" y="1147"/>
                </a:lnTo>
                <a:lnTo>
                  <a:pt x="1154" y="1138"/>
                </a:lnTo>
                <a:lnTo>
                  <a:pt x="1163" y="1135"/>
                </a:lnTo>
                <a:lnTo>
                  <a:pt x="1172" y="1132"/>
                </a:lnTo>
                <a:lnTo>
                  <a:pt x="1182" y="1131"/>
                </a:lnTo>
                <a:lnTo>
                  <a:pt x="1193" y="1130"/>
                </a:lnTo>
                <a:lnTo>
                  <a:pt x="1206" y="1130"/>
                </a:lnTo>
                <a:lnTo>
                  <a:pt x="1220" y="1131"/>
                </a:lnTo>
                <a:lnTo>
                  <a:pt x="1257" y="1135"/>
                </a:lnTo>
                <a:lnTo>
                  <a:pt x="1257" y="1135"/>
                </a:lnTo>
                <a:lnTo>
                  <a:pt x="1279" y="1139"/>
                </a:lnTo>
                <a:lnTo>
                  <a:pt x="1297" y="1143"/>
                </a:lnTo>
                <a:lnTo>
                  <a:pt x="1314" y="1148"/>
                </a:lnTo>
                <a:lnTo>
                  <a:pt x="1329" y="1153"/>
                </a:lnTo>
                <a:lnTo>
                  <a:pt x="1358" y="1163"/>
                </a:lnTo>
                <a:lnTo>
                  <a:pt x="1385" y="1174"/>
                </a:lnTo>
                <a:lnTo>
                  <a:pt x="1398" y="1176"/>
                </a:lnTo>
                <a:lnTo>
                  <a:pt x="1411" y="1179"/>
                </a:lnTo>
                <a:lnTo>
                  <a:pt x="1426" y="1180"/>
                </a:lnTo>
                <a:lnTo>
                  <a:pt x="1442" y="1180"/>
                </a:lnTo>
                <a:lnTo>
                  <a:pt x="1460" y="1178"/>
                </a:lnTo>
                <a:lnTo>
                  <a:pt x="1479" y="1174"/>
                </a:lnTo>
                <a:lnTo>
                  <a:pt x="1501" y="1167"/>
                </a:lnTo>
                <a:lnTo>
                  <a:pt x="1524" y="1158"/>
                </a:lnTo>
                <a:lnTo>
                  <a:pt x="1524" y="1158"/>
                </a:lnTo>
                <a:lnTo>
                  <a:pt x="1572" y="1140"/>
                </a:lnTo>
                <a:lnTo>
                  <a:pt x="1613" y="1127"/>
                </a:lnTo>
                <a:lnTo>
                  <a:pt x="1648" y="1117"/>
                </a:lnTo>
                <a:lnTo>
                  <a:pt x="1677" y="1111"/>
                </a:lnTo>
                <a:lnTo>
                  <a:pt x="1701" y="1107"/>
                </a:lnTo>
                <a:lnTo>
                  <a:pt x="1720" y="1105"/>
                </a:lnTo>
                <a:lnTo>
                  <a:pt x="1736" y="1107"/>
                </a:lnTo>
                <a:lnTo>
                  <a:pt x="1748" y="1109"/>
                </a:lnTo>
                <a:lnTo>
                  <a:pt x="1748" y="1109"/>
                </a:lnTo>
                <a:lnTo>
                  <a:pt x="1753" y="1109"/>
                </a:lnTo>
                <a:lnTo>
                  <a:pt x="1758" y="1109"/>
                </a:lnTo>
                <a:lnTo>
                  <a:pt x="1762" y="1108"/>
                </a:lnTo>
                <a:lnTo>
                  <a:pt x="1766" y="1107"/>
                </a:lnTo>
                <a:lnTo>
                  <a:pt x="1771" y="1101"/>
                </a:lnTo>
                <a:lnTo>
                  <a:pt x="1776" y="1095"/>
                </a:lnTo>
                <a:lnTo>
                  <a:pt x="1779" y="1087"/>
                </a:lnTo>
                <a:lnTo>
                  <a:pt x="1781" y="1081"/>
                </a:lnTo>
                <a:lnTo>
                  <a:pt x="1782" y="1074"/>
                </a:lnTo>
                <a:lnTo>
                  <a:pt x="1782" y="1074"/>
                </a:lnTo>
                <a:lnTo>
                  <a:pt x="1780" y="1070"/>
                </a:lnTo>
                <a:lnTo>
                  <a:pt x="1777" y="1067"/>
                </a:lnTo>
                <a:lnTo>
                  <a:pt x="1777" y="1063"/>
                </a:lnTo>
                <a:lnTo>
                  <a:pt x="1777" y="1058"/>
                </a:lnTo>
                <a:lnTo>
                  <a:pt x="1781" y="1051"/>
                </a:lnTo>
                <a:lnTo>
                  <a:pt x="1789" y="1047"/>
                </a:lnTo>
                <a:lnTo>
                  <a:pt x="1800" y="1042"/>
                </a:lnTo>
                <a:lnTo>
                  <a:pt x="1800" y="1042"/>
                </a:lnTo>
                <a:lnTo>
                  <a:pt x="1813" y="1037"/>
                </a:lnTo>
                <a:lnTo>
                  <a:pt x="1826" y="1030"/>
                </a:lnTo>
                <a:lnTo>
                  <a:pt x="1837" y="1023"/>
                </a:lnTo>
                <a:lnTo>
                  <a:pt x="1846" y="1014"/>
                </a:lnTo>
                <a:lnTo>
                  <a:pt x="1852" y="1005"/>
                </a:lnTo>
                <a:lnTo>
                  <a:pt x="1859" y="997"/>
                </a:lnTo>
                <a:lnTo>
                  <a:pt x="1861" y="989"/>
                </a:lnTo>
                <a:lnTo>
                  <a:pt x="1862" y="984"/>
                </a:lnTo>
                <a:lnTo>
                  <a:pt x="1862" y="984"/>
                </a:lnTo>
                <a:lnTo>
                  <a:pt x="1860" y="981"/>
                </a:lnTo>
                <a:lnTo>
                  <a:pt x="1855" y="978"/>
                </a:lnTo>
                <a:lnTo>
                  <a:pt x="1837" y="970"/>
                </a:lnTo>
                <a:lnTo>
                  <a:pt x="1810" y="961"/>
                </a:lnTo>
                <a:lnTo>
                  <a:pt x="1779" y="950"/>
                </a:lnTo>
                <a:lnTo>
                  <a:pt x="1720" y="934"/>
                </a:lnTo>
                <a:lnTo>
                  <a:pt x="1693" y="926"/>
                </a:lnTo>
                <a:lnTo>
                  <a:pt x="1650" y="712"/>
                </a:lnTo>
                <a:lnTo>
                  <a:pt x="1650" y="712"/>
                </a:lnTo>
                <a:lnTo>
                  <a:pt x="1652" y="696"/>
                </a:lnTo>
                <a:lnTo>
                  <a:pt x="1656" y="661"/>
                </a:lnTo>
                <a:lnTo>
                  <a:pt x="1659" y="641"/>
                </a:lnTo>
                <a:lnTo>
                  <a:pt x="1660" y="622"/>
                </a:lnTo>
                <a:lnTo>
                  <a:pt x="1660" y="608"/>
                </a:lnTo>
                <a:lnTo>
                  <a:pt x="1659" y="602"/>
                </a:lnTo>
                <a:lnTo>
                  <a:pt x="1657" y="598"/>
                </a:lnTo>
                <a:lnTo>
                  <a:pt x="1657" y="598"/>
                </a:lnTo>
                <a:lnTo>
                  <a:pt x="1652" y="591"/>
                </a:lnTo>
                <a:lnTo>
                  <a:pt x="1643" y="584"/>
                </a:lnTo>
                <a:lnTo>
                  <a:pt x="1621" y="566"/>
                </a:lnTo>
                <a:lnTo>
                  <a:pt x="1600" y="550"/>
                </a:lnTo>
                <a:lnTo>
                  <a:pt x="1591" y="544"/>
                </a:lnTo>
                <a:lnTo>
                  <a:pt x="1597" y="528"/>
                </a:lnTo>
                <a:lnTo>
                  <a:pt x="1597" y="528"/>
                </a:lnTo>
                <a:lnTo>
                  <a:pt x="1610" y="530"/>
                </a:lnTo>
                <a:lnTo>
                  <a:pt x="1637" y="532"/>
                </a:lnTo>
                <a:lnTo>
                  <a:pt x="1651" y="532"/>
                </a:lnTo>
                <a:lnTo>
                  <a:pt x="1664" y="531"/>
                </a:lnTo>
                <a:lnTo>
                  <a:pt x="1669" y="530"/>
                </a:lnTo>
                <a:lnTo>
                  <a:pt x="1674" y="527"/>
                </a:lnTo>
                <a:lnTo>
                  <a:pt x="1677" y="524"/>
                </a:lnTo>
                <a:lnTo>
                  <a:pt x="1678" y="520"/>
                </a:lnTo>
                <a:lnTo>
                  <a:pt x="1678" y="520"/>
                </a:lnTo>
                <a:lnTo>
                  <a:pt x="1679" y="505"/>
                </a:lnTo>
                <a:lnTo>
                  <a:pt x="1682" y="492"/>
                </a:lnTo>
                <a:lnTo>
                  <a:pt x="1682" y="482"/>
                </a:lnTo>
                <a:lnTo>
                  <a:pt x="1682" y="477"/>
                </a:lnTo>
                <a:lnTo>
                  <a:pt x="1679" y="471"/>
                </a:lnTo>
                <a:lnTo>
                  <a:pt x="1679" y="471"/>
                </a:lnTo>
                <a:lnTo>
                  <a:pt x="1675" y="464"/>
                </a:lnTo>
                <a:lnTo>
                  <a:pt x="1670" y="459"/>
                </a:lnTo>
                <a:lnTo>
                  <a:pt x="1666" y="455"/>
                </a:lnTo>
                <a:lnTo>
                  <a:pt x="1665" y="452"/>
                </a:lnTo>
                <a:lnTo>
                  <a:pt x="1665" y="452"/>
                </a:lnTo>
                <a:lnTo>
                  <a:pt x="1665" y="433"/>
                </a:lnTo>
                <a:lnTo>
                  <a:pt x="1664" y="418"/>
                </a:lnTo>
                <a:lnTo>
                  <a:pt x="1661" y="409"/>
                </a:lnTo>
                <a:lnTo>
                  <a:pt x="1661" y="409"/>
                </a:lnTo>
                <a:lnTo>
                  <a:pt x="1656" y="403"/>
                </a:lnTo>
                <a:lnTo>
                  <a:pt x="1650" y="397"/>
                </a:lnTo>
                <a:lnTo>
                  <a:pt x="1642" y="390"/>
                </a:lnTo>
                <a:lnTo>
                  <a:pt x="1635" y="388"/>
                </a:lnTo>
                <a:lnTo>
                  <a:pt x="1635" y="388"/>
                </a:lnTo>
                <a:lnTo>
                  <a:pt x="1594" y="368"/>
                </a:lnTo>
                <a:lnTo>
                  <a:pt x="1557" y="351"/>
                </a:lnTo>
                <a:lnTo>
                  <a:pt x="1499" y="305"/>
                </a:lnTo>
                <a:lnTo>
                  <a:pt x="1430" y="195"/>
                </a:lnTo>
                <a:lnTo>
                  <a:pt x="1430" y="195"/>
                </a:lnTo>
                <a:lnTo>
                  <a:pt x="1434" y="187"/>
                </a:lnTo>
                <a:lnTo>
                  <a:pt x="1440" y="171"/>
                </a:lnTo>
                <a:lnTo>
                  <a:pt x="1443" y="160"/>
                </a:lnTo>
                <a:lnTo>
                  <a:pt x="1444" y="151"/>
                </a:lnTo>
                <a:lnTo>
                  <a:pt x="1444" y="143"/>
                </a:lnTo>
                <a:lnTo>
                  <a:pt x="1443" y="141"/>
                </a:lnTo>
                <a:lnTo>
                  <a:pt x="1440" y="138"/>
                </a:lnTo>
                <a:lnTo>
                  <a:pt x="1440" y="138"/>
                </a:lnTo>
                <a:lnTo>
                  <a:pt x="1434" y="133"/>
                </a:lnTo>
                <a:lnTo>
                  <a:pt x="1425" y="124"/>
                </a:lnTo>
                <a:lnTo>
                  <a:pt x="1402" y="101"/>
                </a:lnTo>
                <a:lnTo>
                  <a:pt x="1388" y="88"/>
                </a:lnTo>
                <a:lnTo>
                  <a:pt x="1372" y="74"/>
                </a:lnTo>
                <a:lnTo>
                  <a:pt x="1355" y="62"/>
                </a:lnTo>
                <a:lnTo>
                  <a:pt x="1339" y="51"/>
                </a:lnTo>
                <a:lnTo>
                  <a:pt x="1339" y="51"/>
                </a:lnTo>
                <a:lnTo>
                  <a:pt x="1320" y="40"/>
                </a:lnTo>
                <a:lnTo>
                  <a:pt x="1302" y="32"/>
                </a:lnTo>
                <a:lnTo>
                  <a:pt x="1286" y="25"/>
                </a:lnTo>
                <a:lnTo>
                  <a:pt x="1270" y="20"/>
                </a:lnTo>
                <a:lnTo>
                  <a:pt x="1255" y="16"/>
                </a:lnTo>
                <a:lnTo>
                  <a:pt x="1240" y="12"/>
                </a:lnTo>
                <a:lnTo>
                  <a:pt x="1228" y="11"/>
                </a:lnTo>
                <a:lnTo>
                  <a:pt x="1216" y="11"/>
                </a:lnTo>
                <a:lnTo>
                  <a:pt x="1216" y="11"/>
                </a:lnTo>
                <a:lnTo>
                  <a:pt x="1200" y="11"/>
                </a:lnTo>
                <a:lnTo>
                  <a:pt x="1194" y="11"/>
                </a:lnTo>
                <a:lnTo>
                  <a:pt x="1149" y="11"/>
                </a:lnTo>
                <a:lnTo>
                  <a:pt x="1149" y="11"/>
                </a:lnTo>
                <a:lnTo>
                  <a:pt x="1128" y="9"/>
                </a:lnTo>
                <a:lnTo>
                  <a:pt x="1109" y="7"/>
                </a:lnTo>
                <a:lnTo>
                  <a:pt x="1077" y="3"/>
                </a:lnTo>
                <a:lnTo>
                  <a:pt x="1064" y="0"/>
                </a:lnTo>
                <a:lnTo>
                  <a:pt x="1052" y="0"/>
                </a:lnTo>
                <a:lnTo>
                  <a:pt x="1043" y="1"/>
                </a:lnTo>
                <a:lnTo>
                  <a:pt x="1034" y="4"/>
                </a:lnTo>
                <a:lnTo>
                  <a:pt x="1034" y="4"/>
                </a:lnTo>
                <a:lnTo>
                  <a:pt x="1028" y="8"/>
                </a:lnTo>
                <a:lnTo>
                  <a:pt x="1020" y="13"/>
                </a:lnTo>
                <a:lnTo>
                  <a:pt x="1007" y="25"/>
                </a:lnTo>
                <a:lnTo>
                  <a:pt x="998" y="36"/>
                </a:lnTo>
                <a:lnTo>
                  <a:pt x="995" y="41"/>
                </a:lnTo>
                <a:lnTo>
                  <a:pt x="994" y="47"/>
                </a:lnTo>
                <a:lnTo>
                  <a:pt x="994" y="47"/>
                </a:lnTo>
                <a:lnTo>
                  <a:pt x="990" y="94"/>
                </a:lnTo>
                <a:lnTo>
                  <a:pt x="986" y="137"/>
                </a:lnTo>
                <a:lnTo>
                  <a:pt x="986" y="137"/>
                </a:lnTo>
                <a:close/>
                <a:moveTo>
                  <a:pt x="1093" y="351"/>
                </a:moveTo>
                <a:lnTo>
                  <a:pt x="1093" y="351"/>
                </a:lnTo>
                <a:lnTo>
                  <a:pt x="1109" y="353"/>
                </a:lnTo>
                <a:lnTo>
                  <a:pt x="1128" y="353"/>
                </a:lnTo>
                <a:lnTo>
                  <a:pt x="1173" y="351"/>
                </a:lnTo>
                <a:lnTo>
                  <a:pt x="1229" y="349"/>
                </a:lnTo>
                <a:lnTo>
                  <a:pt x="1229" y="349"/>
                </a:lnTo>
                <a:lnTo>
                  <a:pt x="1216" y="380"/>
                </a:lnTo>
                <a:lnTo>
                  <a:pt x="1202" y="403"/>
                </a:lnTo>
                <a:lnTo>
                  <a:pt x="1195" y="415"/>
                </a:lnTo>
                <a:lnTo>
                  <a:pt x="1189" y="421"/>
                </a:lnTo>
                <a:lnTo>
                  <a:pt x="1189" y="421"/>
                </a:lnTo>
                <a:lnTo>
                  <a:pt x="1180" y="433"/>
                </a:lnTo>
                <a:lnTo>
                  <a:pt x="1172" y="442"/>
                </a:lnTo>
                <a:lnTo>
                  <a:pt x="1167" y="446"/>
                </a:lnTo>
                <a:lnTo>
                  <a:pt x="1162" y="449"/>
                </a:lnTo>
                <a:lnTo>
                  <a:pt x="1154" y="452"/>
                </a:lnTo>
                <a:lnTo>
                  <a:pt x="1145" y="453"/>
                </a:lnTo>
                <a:lnTo>
                  <a:pt x="1145" y="453"/>
                </a:lnTo>
                <a:lnTo>
                  <a:pt x="1133" y="455"/>
                </a:lnTo>
                <a:lnTo>
                  <a:pt x="1118" y="453"/>
                </a:lnTo>
                <a:lnTo>
                  <a:pt x="1102" y="451"/>
                </a:lnTo>
                <a:lnTo>
                  <a:pt x="1086" y="447"/>
                </a:lnTo>
                <a:lnTo>
                  <a:pt x="1056" y="438"/>
                </a:lnTo>
                <a:lnTo>
                  <a:pt x="1038" y="431"/>
                </a:lnTo>
                <a:lnTo>
                  <a:pt x="1038" y="431"/>
                </a:lnTo>
                <a:lnTo>
                  <a:pt x="1037" y="429"/>
                </a:lnTo>
                <a:lnTo>
                  <a:pt x="1034" y="425"/>
                </a:lnTo>
                <a:lnTo>
                  <a:pt x="1029" y="409"/>
                </a:lnTo>
                <a:lnTo>
                  <a:pt x="1025" y="390"/>
                </a:lnTo>
                <a:lnTo>
                  <a:pt x="1021" y="368"/>
                </a:lnTo>
                <a:lnTo>
                  <a:pt x="1015" y="327"/>
                </a:lnTo>
                <a:lnTo>
                  <a:pt x="1012" y="309"/>
                </a:lnTo>
                <a:lnTo>
                  <a:pt x="1012" y="309"/>
                </a:lnTo>
                <a:lnTo>
                  <a:pt x="1020" y="315"/>
                </a:lnTo>
                <a:lnTo>
                  <a:pt x="1039" y="328"/>
                </a:lnTo>
                <a:lnTo>
                  <a:pt x="1052" y="336"/>
                </a:lnTo>
                <a:lnTo>
                  <a:pt x="1066" y="344"/>
                </a:lnTo>
                <a:lnTo>
                  <a:pt x="1079" y="349"/>
                </a:lnTo>
                <a:lnTo>
                  <a:pt x="1093" y="351"/>
                </a:lnTo>
                <a:lnTo>
                  <a:pt x="1093" y="351"/>
                </a:lnTo>
                <a:close/>
                <a:moveTo>
                  <a:pt x="932" y="471"/>
                </a:moveTo>
                <a:lnTo>
                  <a:pt x="948" y="486"/>
                </a:lnTo>
                <a:lnTo>
                  <a:pt x="948" y="486"/>
                </a:lnTo>
                <a:lnTo>
                  <a:pt x="959" y="500"/>
                </a:lnTo>
                <a:lnTo>
                  <a:pt x="968" y="509"/>
                </a:lnTo>
                <a:lnTo>
                  <a:pt x="975" y="514"/>
                </a:lnTo>
                <a:lnTo>
                  <a:pt x="975" y="514"/>
                </a:lnTo>
                <a:lnTo>
                  <a:pt x="979" y="519"/>
                </a:lnTo>
                <a:lnTo>
                  <a:pt x="984" y="527"/>
                </a:lnTo>
                <a:lnTo>
                  <a:pt x="989" y="539"/>
                </a:lnTo>
                <a:lnTo>
                  <a:pt x="990" y="544"/>
                </a:lnTo>
                <a:lnTo>
                  <a:pt x="990" y="548"/>
                </a:lnTo>
                <a:lnTo>
                  <a:pt x="990" y="548"/>
                </a:lnTo>
                <a:lnTo>
                  <a:pt x="989" y="559"/>
                </a:lnTo>
                <a:lnTo>
                  <a:pt x="984" y="573"/>
                </a:lnTo>
                <a:lnTo>
                  <a:pt x="979" y="589"/>
                </a:lnTo>
                <a:lnTo>
                  <a:pt x="954" y="712"/>
                </a:lnTo>
                <a:lnTo>
                  <a:pt x="906" y="706"/>
                </a:lnTo>
                <a:lnTo>
                  <a:pt x="906" y="706"/>
                </a:lnTo>
                <a:lnTo>
                  <a:pt x="853" y="677"/>
                </a:lnTo>
                <a:lnTo>
                  <a:pt x="824" y="657"/>
                </a:lnTo>
                <a:lnTo>
                  <a:pt x="825" y="637"/>
                </a:lnTo>
                <a:lnTo>
                  <a:pt x="825" y="637"/>
                </a:lnTo>
                <a:lnTo>
                  <a:pt x="851" y="619"/>
                </a:lnTo>
                <a:lnTo>
                  <a:pt x="870" y="603"/>
                </a:lnTo>
                <a:lnTo>
                  <a:pt x="884" y="590"/>
                </a:lnTo>
                <a:lnTo>
                  <a:pt x="884" y="590"/>
                </a:lnTo>
                <a:lnTo>
                  <a:pt x="892" y="580"/>
                </a:lnTo>
                <a:lnTo>
                  <a:pt x="900" y="564"/>
                </a:lnTo>
                <a:lnTo>
                  <a:pt x="906" y="548"/>
                </a:lnTo>
                <a:lnTo>
                  <a:pt x="909" y="537"/>
                </a:lnTo>
                <a:lnTo>
                  <a:pt x="910" y="528"/>
                </a:lnTo>
                <a:lnTo>
                  <a:pt x="910" y="528"/>
                </a:lnTo>
                <a:lnTo>
                  <a:pt x="911" y="518"/>
                </a:lnTo>
                <a:lnTo>
                  <a:pt x="914" y="509"/>
                </a:lnTo>
                <a:lnTo>
                  <a:pt x="922" y="491"/>
                </a:lnTo>
                <a:lnTo>
                  <a:pt x="928" y="477"/>
                </a:lnTo>
                <a:lnTo>
                  <a:pt x="932" y="471"/>
                </a:lnTo>
                <a:lnTo>
                  <a:pt x="932" y="4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59B6B2D7-4560-4C75-AB56-2ECA52855FD3}"/>
              </a:ext>
            </a:extLst>
          </p:cNvPr>
          <p:cNvSpPr>
            <a:spLocks noEditPoints="1"/>
          </p:cNvSpPr>
          <p:nvPr/>
        </p:nvSpPr>
        <p:spPr bwMode="auto">
          <a:xfrm>
            <a:off x="376365" y="3045327"/>
            <a:ext cx="1665748" cy="894054"/>
          </a:xfrm>
          <a:custGeom>
            <a:avLst/>
            <a:gdLst>
              <a:gd name="T0" fmla="*/ 562 w 1198"/>
              <a:gd name="T1" fmla="*/ 147 h 643"/>
              <a:gd name="T2" fmla="*/ 540 w 1198"/>
              <a:gd name="T3" fmla="*/ 161 h 643"/>
              <a:gd name="T4" fmla="*/ 515 w 1198"/>
              <a:gd name="T5" fmla="*/ 227 h 643"/>
              <a:gd name="T6" fmla="*/ 487 w 1198"/>
              <a:gd name="T7" fmla="*/ 303 h 643"/>
              <a:gd name="T8" fmla="*/ 351 w 1198"/>
              <a:gd name="T9" fmla="*/ 256 h 643"/>
              <a:gd name="T10" fmla="*/ 318 w 1198"/>
              <a:gd name="T11" fmla="*/ 209 h 643"/>
              <a:gd name="T12" fmla="*/ 276 w 1198"/>
              <a:gd name="T13" fmla="*/ 181 h 643"/>
              <a:gd name="T14" fmla="*/ 247 w 1198"/>
              <a:gd name="T15" fmla="*/ 183 h 643"/>
              <a:gd name="T16" fmla="*/ 209 w 1198"/>
              <a:gd name="T17" fmla="*/ 210 h 643"/>
              <a:gd name="T18" fmla="*/ 196 w 1198"/>
              <a:gd name="T19" fmla="*/ 259 h 643"/>
              <a:gd name="T20" fmla="*/ 142 w 1198"/>
              <a:gd name="T21" fmla="*/ 299 h 643"/>
              <a:gd name="T22" fmla="*/ 119 w 1198"/>
              <a:gd name="T23" fmla="*/ 349 h 643"/>
              <a:gd name="T24" fmla="*/ 92 w 1198"/>
              <a:gd name="T25" fmla="*/ 416 h 643"/>
              <a:gd name="T26" fmla="*/ 52 w 1198"/>
              <a:gd name="T27" fmla="*/ 423 h 643"/>
              <a:gd name="T28" fmla="*/ 2 w 1198"/>
              <a:gd name="T29" fmla="*/ 451 h 643"/>
              <a:gd name="T30" fmla="*/ 5 w 1198"/>
              <a:gd name="T31" fmla="*/ 483 h 643"/>
              <a:gd name="T32" fmla="*/ 122 w 1198"/>
              <a:gd name="T33" fmla="*/ 497 h 643"/>
              <a:gd name="T34" fmla="*/ 193 w 1198"/>
              <a:gd name="T35" fmla="*/ 515 h 643"/>
              <a:gd name="T36" fmla="*/ 270 w 1198"/>
              <a:gd name="T37" fmla="*/ 514 h 643"/>
              <a:gd name="T38" fmla="*/ 280 w 1198"/>
              <a:gd name="T39" fmla="*/ 501 h 643"/>
              <a:gd name="T40" fmla="*/ 367 w 1198"/>
              <a:gd name="T41" fmla="*/ 551 h 643"/>
              <a:gd name="T42" fmla="*/ 460 w 1198"/>
              <a:gd name="T43" fmla="*/ 562 h 643"/>
              <a:gd name="T44" fmla="*/ 525 w 1198"/>
              <a:gd name="T45" fmla="*/ 598 h 643"/>
              <a:gd name="T46" fmla="*/ 608 w 1198"/>
              <a:gd name="T47" fmla="*/ 631 h 643"/>
              <a:gd name="T48" fmla="*/ 667 w 1198"/>
              <a:gd name="T49" fmla="*/ 627 h 643"/>
              <a:gd name="T50" fmla="*/ 769 w 1198"/>
              <a:gd name="T51" fmla="*/ 638 h 643"/>
              <a:gd name="T52" fmla="*/ 842 w 1198"/>
              <a:gd name="T53" fmla="*/ 642 h 643"/>
              <a:gd name="T54" fmla="*/ 1018 w 1198"/>
              <a:gd name="T55" fmla="*/ 589 h 643"/>
              <a:gd name="T56" fmla="*/ 1116 w 1198"/>
              <a:gd name="T57" fmla="*/ 536 h 643"/>
              <a:gd name="T58" fmla="*/ 1195 w 1198"/>
              <a:gd name="T59" fmla="*/ 506 h 643"/>
              <a:gd name="T60" fmla="*/ 1191 w 1198"/>
              <a:gd name="T61" fmla="*/ 484 h 643"/>
              <a:gd name="T62" fmla="*/ 1089 w 1198"/>
              <a:gd name="T63" fmla="*/ 470 h 643"/>
              <a:gd name="T64" fmla="*/ 1087 w 1198"/>
              <a:gd name="T65" fmla="*/ 404 h 643"/>
              <a:gd name="T66" fmla="*/ 1110 w 1198"/>
              <a:gd name="T67" fmla="*/ 378 h 643"/>
              <a:gd name="T68" fmla="*/ 1124 w 1198"/>
              <a:gd name="T69" fmla="*/ 318 h 643"/>
              <a:gd name="T70" fmla="*/ 1088 w 1198"/>
              <a:gd name="T71" fmla="*/ 314 h 643"/>
              <a:gd name="T72" fmla="*/ 986 w 1198"/>
              <a:gd name="T73" fmla="*/ 448 h 643"/>
              <a:gd name="T74" fmla="*/ 937 w 1198"/>
              <a:gd name="T75" fmla="*/ 400 h 643"/>
              <a:gd name="T76" fmla="*/ 848 w 1198"/>
              <a:gd name="T77" fmla="*/ 338 h 643"/>
              <a:gd name="T78" fmla="*/ 891 w 1198"/>
              <a:gd name="T79" fmla="*/ 288 h 643"/>
              <a:gd name="T80" fmla="*/ 910 w 1198"/>
              <a:gd name="T81" fmla="*/ 239 h 643"/>
              <a:gd name="T82" fmla="*/ 913 w 1198"/>
              <a:gd name="T83" fmla="*/ 150 h 643"/>
              <a:gd name="T84" fmla="*/ 942 w 1198"/>
              <a:gd name="T85" fmla="*/ 125 h 643"/>
              <a:gd name="T86" fmla="*/ 941 w 1198"/>
              <a:gd name="T87" fmla="*/ 75 h 643"/>
              <a:gd name="T88" fmla="*/ 865 w 1198"/>
              <a:gd name="T89" fmla="*/ 21 h 643"/>
              <a:gd name="T90" fmla="*/ 787 w 1198"/>
              <a:gd name="T91" fmla="*/ 1 h 643"/>
              <a:gd name="T92" fmla="*/ 723 w 1198"/>
              <a:gd name="T93" fmla="*/ 19 h 643"/>
              <a:gd name="T94" fmla="*/ 778 w 1198"/>
              <a:gd name="T95" fmla="*/ 151 h 643"/>
              <a:gd name="T96" fmla="*/ 831 w 1198"/>
              <a:gd name="T97" fmla="*/ 181 h 643"/>
              <a:gd name="T98" fmla="*/ 833 w 1198"/>
              <a:gd name="T99" fmla="*/ 219 h 643"/>
              <a:gd name="T100" fmla="*/ 778 w 1198"/>
              <a:gd name="T101" fmla="*/ 208 h 643"/>
              <a:gd name="T102" fmla="*/ 762 w 1198"/>
              <a:gd name="T103" fmla="*/ 159 h 643"/>
              <a:gd name="T104" fmla="*/ 767 w 1198"/>
              <a:gd name="T105" fmla="*/ 356 h 643"/>
              <a:gd name="T106" fmla="*/ 715 w 1198"/>
              <a:gd name="T107" fmla="*/ 325 h 643"/>
              <a:gd name="T108" fmla="*/ 746 w 1198"/>
              <a:gd name="T109" fmla="*/ 294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8" h="643">
                <a:moveTo>
                  <a:pt x="714" y="62"/>
                </a:moveTo>
                <a:lnTo>
                  <a:pt x="714" y="62"/>
                </a:lnTo>
                <a:lnTo>
                  <a:pt x="682" y="79"/>
                </a:lnTo>
                <a:lnTo>
                  <a:pt x="655" y="93"/>
                </a:lnTo>
                <a:lnTo>
                  <a:pt x="630" y="107"/>
                </a:lnTo>
                <a:lnTo>
                  <a:pt x="630" y="107"/>
                </a:lnTo>
                <a:lnTo>
                  <a:pt x="562" y="147"/>
                </a:lnTo>
                <a:lnTo>
                  <a:pt x="562" y="147"/>
                </a:lnTo>
                <a:lnTo>
                  <a:pt x="555" y="150"/>
                </a:lnTo>
                <a:lnTo>
                  <a:pt x="550" y="151"/>
                </a:lnTo>
                <a:lnTo>
                  <a:pt x="547" y="151"/>
                </a:lnTo>
                <a:lnTo>
                  <a:pt x="545" y="154"/>
                </a:lnTo>
                <a:lnTo>
                  <a:pt x="540" y="161"/>
                </a:lnTo>
                <a:lnTo>
                  <a:pt x="540" y="161"/>
                </a:lnTo>
                <a:lnTo>
                  <a:pt x="536" y="170"/>
                </a:lnTo>
                <a:lnTo>
                  <a:pt x="535" y="178"/>
                </a:lnTo>
                <a:lnTo>
                  <a:pt x="536" y="182"/>
                </a:lnTo>
                <a:lnTo>
                  <a:pt x="536" y="183"/>
                </a:lnTo>
                <a:lnTo>
                  <a:pt x="532" y="199"/>
                </a:lnTo>
                <a:lnTo>
                  <a:pt x="532" y="199"/>
                </a:lnTo>
                <a:lnTo>
                  <a:pt x="515" y="227"/>
                </a:lnTo>
                <a:lnTo>
                  <a:pt x="505" y="249"/>
                </a:lnTo>
                <a:lnTo>
                  <a:pt x="501" y="257"/>
                </a:lnTo>
                <a:lnTo>
                  <a:pt x="500" y="263"/>
                </a:lnTo>
                <a:lnTo>
                  <a:pt x="500" y="263"/>
                </a:lnTo>
                <a:lnTo>
                  <a:pt x="497" y="275"/>
                </a:lnTo>
                <a:lnTo>
                  <a:pt x="493" y="288"/>
                </a:lnTo>
                <a:lnTo>
                  <a:pt x="487" y="303"/>
                </a:lnTo>
                <a:lnTo>
                  <a:pt x="338" y="288"/>
                </a:lnTo>
                <a:lnTo>
                  <a:pt x="338" y="288"/>
                </a:lnTo>
                <a:lnTo>
                  <a:pt x="346" y="272"/>
                </a:lnTo>
                <a:lnTo>
                  <a:pt x="350" y="261"/>
                </a:lnTo>
                <a:lnTo>
                  <a:pt x="351" y="257"/>
                </a:lnTo>
                <a:lnTo>
                  <a:pt x="351" y="256"/>
                </a:lnTo>
                <a:lnTo>
                  <a:pt x="351" y="256"/>
                </a:lnTo>
                <a:lnTo>
                  <a:pt x="333" y="243"/>
                </a:lnTo>
                <a:lnTo>
                  <a:pt x="333" y="243"/>
                </a:lnTo>
                <a:lnTo>
                  <a:pt x="333" y="238"/>
                </a:lnTo>
                <a:lnTo>
                  <a:pt x="332" y="232"/>
                </a:lnTo>
                <a:lnTo>
                  <a:pt x="328" y="225"/>
                </a:lnTo>
                <a:lnTo>
                  <a:pt x="328" y="225"/>
                </a:lnTo>
                <a:lnTo>
                  <a:pt x="318" y="209"/>
                </a:lnTo>
                <a:lnTo>
                  <a:pt x="310" y="201"/>
                </a:lnTo>
                <a:lnTo>
                  <a:pt x="310" y="201"/>
                </a:lnTo>
                <a:lnTo>
                  <a:pt x="304" y="196"/>
                </a:lnTo>
                <a:lnTo>
                  <a:pt x="291" y="187"/>
                </a:lnTo>
                <a:lnTo>
                  <a:pt x="291" y="187"/>
                </a:lnTo>
                <a:lnTo>
                  <a:pt x="282" y="182"/>
                </a:lnTo>
                <a:lnTo>
                  <a:pt x="276" y="181"/>
                </a:lnTo>
                <a:lnTo>
                  <a:pt x="270" y="179"/>
                </a:lnTo>
                <a:lnTo>
                  <a:pt x="270" y="179"/>
                </a:lnTo>
                <a:lnTo>
                  <a:pt x="262" y="177"/>
                </a:lnTo>
                <a:lnTo>
                  <a:pt x="257" y="177"/>
                </a:lnTo>
                <a:lnTo>
                  <a:pt x="255" y="177"/>
                </a:lnTo>
                <a:lnTo>
                  <a:pt x="252" y="178"/>
                </a:lnTo>
                <a:lnTo>
                  <a:pt x="247" y="183"/>
                </a:lnTo>
                <a:lnTo>
                  <a:pt x="247" y="183"/>
                </a:lnTo>
                <a:lnTo>
                  <a:pt x="238" y="194"/>
                </a:lnTo>
                <a:lnTo>
                  <a:pt x="234" y="197"/>
                </a:lnTo>
                <a:lnTo>
                  <a:pt x="229" y="201"/>
                </a:lnTo>
                <a:lnTo>
                  <a:pt x="229" y="201"/>
                </a:lnTo>
                <a:lnTo>
                  <a:pt x="215" y="208"/>
                </a:lnTo>
                <a:lnTo>
                  <a:pt x="209" y="210"/>
                </a:lnTo>
                <a:lnTo>
                  <a:pt x="204" y="216"/>
                </a:lnTo>
                <a:lnTo>
                  <a:pt x="204" y="216"/>
                </a:lnTo>
                <a:lnTo>
                  <a:pt x="199" y="223"/>
                </a:lnTo>
                <a:lnTo>
                  <a:pt x="196" y="231"/>
                </a:lnTo>
                <a:lnTo>
                  <a:pt x="196" y="231"/>
                </a:lnTo>
                <a:lnTo>
                  <a:pt x="195" y="241"/>
                </a:lnTo>
                <a:lnTo>
                  <a:pt x="196" y="259"/>
                </a:lnTo>
                <a:lnTo>
                  <a:pt x="198" y="284"/>
                </a:lnTo>
                <a:lnTo>
                  <a:pt x="198" y="284"/>
                </a:lnTo>
                <a:lnTo>
                  <a:pt x="181" y="290"/>
                </a:lnTo>
                <a:lnTo>
                  <a:pt x="154" y="299"/>
                </a:lnTo>
                <a:lnTo>
                  <a:pt x="154" y="299"/>
                </a:lnTo>
                <a:lnTo>
                  <a:pt x="146" y="301"/>
                </a:lnTo>
                <a:lnTo>
                  <a:pt x="142" y="299"/>
                </a:lnTo>
                <a:lnTo>
                  <a:pt x="141" y="301"/>
                </a:lnTo>
                <a:lnTo>
                  <a:pt x="138" y="302"/>
                </a:lnTo>
                <a:lnTo>
                  <a:pt x="133" y="307"/>
                </a:lnTo>
                <a:lnTo>
                  <a:pt x="133" y="307"/>
                </a:lnTo>
                <a:lnTo>
                  <a:pt x="131" y="314"/>
                </a:lnTo>
                <a:lnTo>
                  <a:pt x="127" y="324"/>
                </a:lnTo>
                <a:lnTo>
                  <a:pt x="119" y="349"/>
                </a:lnTo>
                <a:lnTo>
                  <a:pt x="110" y="382"/>
                </a:lnTo>
                <a:lnTo>
                  <a:pt x="110" y="382"/>
                </a:lnTo>
                <a:lnTo>
                  <a:pt x="107" y="390"/>
                </a:lnTo>
                <a:lnTo>
                  <a:pt x="106" y="396"/>
                </a:lnTo>
                <a:lnTo>
                  <a:pt x="102" y="403"/>
                </a:lnTo>
                <a:lnTo>
                  <a:pt x="98" y="409"/>
                </a:lnTo>
                <a:lnTo>
                  <a:pt x="92" y="416"/>
                </a:lnTo>
                <a:lnTo>
                  <a:pt x="89" y="417"/>
                </a:lnTo>
                <a:lnTo>
                  <a:pt x="85" y="420"/>
                </a:lnTo>
                <a:lnTo>
                  <a:pt x="80" y="420"/>
                </a:lnTo>
                <a:lnTo>
                  <a:pt x="75" y="420"/>
                </a:lnTo>
                <a:lnTo>
                  <a:pt x="75" y="420"/>
                </a:lnTo>
                <a:lnTo>
                  <a:pt x="64" y="421"/>
                </a:lnTo>
                <a:lnTo>
                  <a:pt x="52" y="423"/>
                </a:lnTo>
                <a:lnTo>
                  <a:pt x="39" y="426"/>
                </a:lnTo>
                <a:lnTo>
                  <a:pt x="26" y="431"/>
                </a:lnTo>
                <a:lnTo>
                  <a:pt x="16" y="436"/>
                </a:lnTo>
                <a:lnTo>
                  <a:pt x="7" y="441"/>
                </a:lnTo>
                <a:lnTo>
                  <a:pt x="2" y="447"/>
                </a:lnTo>
                <a:lnTo>
                  <a:pt x="2" y="448"/>
                </a:lnTo>
                <a:lnTo>
                  <a:pt x="2" y="451"/>
                </a:lnTo>
                <a:lnTo>
                  <a:pt x="2" y="451"/>
                </a:lnTo>
                <a:lnTo>
                  <a:pt x="2" y="453"/>
                </a:lnTo>
                <a:lnTo>
                  <a:pt x="2" y="458"/>
                </a:lnTo>
                <a:lnTo>
                  <a:pt x="0" y="467"/>
                </a:lnTo>
                <a:lnTo>
                  <a:pt x="0" y="472"/>
                </a:lnTo>
                <a:lnTo>
                  <a:pt x="2" y="478"/>
                </a:lnTo>
                <a:lnTo>
                  <a:pt x="5" y="483"/>
                </a:lnTo>
                <a:lnTo>
                  <a:pt x="11" y="487"/>
                </a:lnTo>
                <a:lnTo>
                  <a:pt x="11" y="487"/>
                </a:lnTo>
                <a:lnTo>
                  <a:pt x="20" y="489"/>
                </a:lnTo>
                <a:lnTo>
                  <a:pt x="29" y="492"/>
                </a:lnTo>
                <a:lnTo>
                  <a:pt x="54" y="493"/>
                </a:lnTo>
                <a:lnTo>
                  <a:pt x="85" y="494"/>
                </a:lnTo>
                <a:lnTo>
                  <a:pt x="122" y="497"/>
                </a:lnTo>
                <a:lnTo>
                  <a:pt x="122" y="497"/>
                </a:lnTo>
                <a:lnTo>
                  <a:pt x="138" y="498"/>
                </a:lnTo>
                <a:lnTo>
                  <a:pt x="151" y="501"/>
                </a:lnTo>
                <a:lnTo>
                  <a:pt x="162" y="503"/>
                </a:lnTo>
                <a:lnTo>
                  <a:pt x="169" y="507"/>
                </a:lnTo>
                <a:lnTo>
                  <a:pt x="184" y="513"/>
                </a:lnTo>
                <a:lnTo>
                  <a:pt x="193" y="515"/>
                </a:lnTo>
                <a:lnTo>
                  <a:pt x="202" y="516"/>
                </a:lnTo>
                <a:lnTo>
                  <a:pt x="202" y="516"/>
                </a:lnTo>
                <a:lnTo>
                  <a:pt x="221" y="518"/>
                </a:lnTo>
                <a:lnTo>
                  <a:pt x="235" y="518"/>
                </a:lnTo>
                <a:lnTo>
                  <a:pt x="266" y="515"/>
                </a:lnTo>
                <a:lnTo>
                  <a:pt x="266" y="515"/>
                </a:lnTo>
                <a:lnTo>
                  <a:pt x="270" y="514"/>
                </a:lnTo>
                <a:lnTo>
                  <a:pt x="274" y="513"/>
                </a:lnTo>
                <a:lnTo>
                  <a:pt x="275" y="511"/>
                </a:lnTo>
                <a:lnTo>
                  <a:pt x="276" y="510"/>
                </a:lnTo>
                <a:lnTo>
                  <a:pt x="278" y="506"/>
                </a:lnTo>
                <a:lnTo>
                  <a:pt x="279" y="502"/>
                </a:lnTo>
                <a:lnTo>
                  <a:pt x="279" y="502"/>
                </a:lnTo>
                <a:lnTo>
                  <a:pt x="280" y="501"/>
                </a:lnTo>
                <a:lnTo>
                  <a:pt x="285" y="502"/>
                </a:lnTo>
                <a:lnTo>
                  <a:pt x="297" y="507"/>
                </a:lnTo>
                <a:lnTo>
                  <a:pt x="315" y="516"/>
                </a:lnTo>
                <a:lnTo>
                  <a:pt x="315" y="516"/>
                </a:lnTo>
                <a:lnTo>
                  <a:pt x="333" y="528"/>
                </a:lnTo>
                <a:lnTo>
                  <a:pt x="347" y="537"/>
                </a:lnTo>
                <a:lnTo>
                  <a:pt x="367" y="551"/>
                </a:lnTo>
                <a:lnTo>
                  <a:pt x="375" y="555"/>
                </a:lnTo>
                <a:lnTo>
                  <a:pt x="384" y="558"/>
                </a:lnTo>
                <a:lnTo>
                  <a:pt x="395" y="560"/>
                </a:lnTo>
                <a:lnTo>
                  <a:pt x="411" y="560"/>
                </a:lnTo>
                <a:lnTo>
                  <a:pt x="411" y="560"/>
                </a:lnTo>
                <a:lnTo>
                  <a:pt x="444" y="562"/>
                </a:lnTo>
                <a:lnTo>
                  <a:pt x="460" y="562"/>
                </a:lnTo>
                <a:lnTo>
                  <a:pt x="474" y="564"/>
                </a:lnTo>
                <a:lnTo>
                  <a:pt x="485" y="567"/>
                </a:lnTo>
                <a:lnTo>
                  <a:pt x="497" y="571"/>
                </a:lnTo>
                <a:lnTo>
                  <a:pt x="507" y="577"/>
                </a:lnTo>
                <a:lnTo>
                  <a:pt x="515" y="585"/>
                </a:lnTo>
                <a:lnTo>
                  <a:pt x="515" y="585"/>
                </a:lnTo>
                <a:lnTo>
                  <a:pt x="525" y="598"/>
                </a:lnTo>
                <a:lnTo>
                  <a:pt x="531" y="605"/>
                </a:lnTo>
                <a:lnTo>
                  <a:pt x="533" y="607"/>
                </a:lnTo>
                <a:lnTo>
                  <a:pt x="538" y="609"/>
                </a:lnTo>
                <a:lnTo>
                  <a:pt x="560" y="617"/>
                </a:lnTo>
                <a:lnTo>
                  <a:pt x="560" y="617"/>
                </a:lnTo>
                <a:lnTo>
                  <a:pt x="586" y="626"/>
                </a:lnTo>
                <a:lnTo>
                  <a:pt x="608" y="631"/>
                </a:lnTo>
                <a:lnTo>
                  <a:pt x="617" y="633"/>
                </a:lnTo>
                <a:lnTo>
                  <a:pt x="627" y="634"/>
                </a:lnTo>
                <a:lnTo>
                  <a:pt x="638" y="634"/>
                </a:lnTo>
                <a:lnTo>
                  <a:pt x="648" y="633"/>
                </a:lnTo>
                <a:lnTo>
                  <a:pt x="648" y="633"/>
                </a:lnTo>
                <a:lnTo>
                  <a:pt x="658" y="631"/>
                </a:lnTo>
                <a:lnTo>
                  <a:pt x="667" y="627"/>
                </a:lnTo>
                <a:lnTo>
                  <a:pt x="685" y="620"/>
                </a:lnTo>
                <a:lnTo>
                  <a:pt x="695" y="617"/>
                </a:lnTo>
                <a:lnTo>
                  <a:pt x="705" y="617"/>
                </a:lnTo>
                <a:lnTo>
                  <a:pt x="718" y="618"/>
                </a:lnTo>
                <a:lnTo>
                  <a:pt x="732" y="624"/>
                </a:lnTo>
                <a:lnTo>
                  <a:pt x="732" y="624"/>
                </a:lnTo>
                <a:lnTo>
                  <a:pt x="769" y="638"/>
                </a:lnTo>
                <a:lnTo>
                  <a:pt x="776" y="639"/>
                </a:lnTo>
                <a:lnTo>
                  <a:pt x="785" y="642"/>
                </a:lnTo>
                <a:lnTo>
                  <a:pt x="785" y="642"/>
                </a:lnTo>
                <a:lnTo>
                  <a:pt x="798" y="643"/>
                </a:lnTo>
                <a:lnTo>
                  <a:pt x="812" y="643"/>
                </a:lnTo>
                <a:lnTo>
                  <a:pt x="842" y="642"/>
                </a:lnTo>
                <a:lnTo>
                  <a:pt x="842" y="642"/>
                </a:lnTo>
                <a:lnTo>
                  <a:pt x="906" y="630"/>
                </a:lnTo>
                <a:lnTo>
                  <a:pt x="946" y="624"/>
                </a:lnTo>
                <a:lnTo>
                  <a:pt x="960" y="620"/>
                </a:lnTo>
                <a:lnTo>
                  <a:pt x="969" y="617"/>
                </a:lnTo>
                <a:lnTo>
                  <a:pt x="969" y="617"/>
                </a:lnTo>
                <a:lnTo>
                  <a:pt x="989" y="607"/>
                </a:lnTo>
                <a:lnTo>
                  <a:pt x="1018" y="589"/>
                </a:lnTo>
                <a:lnTo>
                  <a:pt x="1049" y="572"/>
                </a:lnTo>
                <a:lnTo>
                  <a:pt x="1062" y="565"/>
                </a:lnTo>
                <a:lnTo>
                  <a:pt x="1073" y="560"/>
                </a:lnTo>
                <a:lnTo>
                  <a:pt x="1073" y="560"/>
                </a:lnTo>
                <a:lnTo>
                  <a:pt x="1082" y="556"/>
                </a:lnTo>
                <a:lnTo>
                  <a:pt x="1092" y="551"/>
                </a:lnTo>
                <a:lnTo>
                  <a:pt x="1116" y="536"/>
                </a:lnTo>
                <a:lnTo>
                  <a:pt x="1145" y="516"/>
                </a:lnTo>
                <a:lnTo>
                  <a:pt x="1145" y="516"/>
                </a:lnTo>
                <a:lnTo>
                  <a:pt x="1167" y="514"/>
                </a:lnTo>
                <a:lnTo>
                  <a:pt x="1185" y="511"/>
                </a:lnTo>
                <a:lnTo>
                  <a:pt x="1191" y="509"/>
                </a:lnTo>
                <a:lnTo>
                  <a:pt x="1195" y="506"/>
                </a:lnTo>
                <a:lnTo>
                  <a:pt x="1195" y="506"/>
                </a:lnTo>
                <a:lnTo>
                  <a:pt x="1196" y="503"/>
                </a:lnTo>
                <a:lnTo>
                  <a:pt x="1198" y="501"/>
                </a:lnTo>
                <a:lnTo>
                  <a:pt x="1198" y="494"/>
                </a:lnTo>
                <a:lnTo>
                  <a:pt x="1195" y="488"/>
                </a:lnTo>
                <a:lnTo>
                  <a:pt x="1193" y="485"/>
                </a:lnTo>
                <a:lnTo>
                  <a:pt x="1191" y="484"/>
                </a:lnTo>
                <a:lnTo>
                  <a:pt x="1191" y="484"/>
                </a:lnTo>
                <a:lnTo>
                  <a:pt x="1185" y="482"/>
                </a:lnTo>
                <a:lnTo>
                  <a:pt x="1176" y="480"/>
                </a:lnTo>
                <a:lnTo>
                  <a:pt x="1166" y="479"/>
                </a:lnTo>
                <a:lnTo>
                  <a:pt x="1153" y="479"/>
                </a:lnTo>
                <a:lnTo>
                  <a:pt x="1153" y="479"/>
                </a:lnTo>
                <a:lnTo>
                  <a:pt x="1127" y="475"/>
                </a:lnTo>
                <a:lnTo>
                  <a:pt x="1089" y="470"/>
                </a:lnTo>
                <a:lnTo>
                  <a:pt x="1040" y="461"/>
                </a:lnTo>
                <a:lnTo>
                  <a:pt x="1048" y="407"/>
                </a:lnTo>
                <a:lnTo>
                  <a:pt x="1048" y="407"/>
                </a:lnTo>
                <a:lnTo>
                  <a:pt x="1055" y="407"/>
                </a:lnTo>
                <a:lnTo>
                  <a:pt x="1070" y="407"/>
                </a:lnTo>
                <a:lnTo>
                  <a:pt x="1079" y="405"/>
                </a:lnTo>
                <a:lnTo>
                  <a:pt x="1087" y="404"/>
                </a:lnTo>
                <a:lnTo>
                  <a:pt x="1093" y="401"/>
                </a:lnTo>
                <a:lnTo>
                  <a:pt x="1098" y="398"/>
                </a:lnTo>
                <a:lnTo>
                  <a:pt x="1098" y="398"/>
                </a:lnTo>
                <a:lnTo>
                  <a:pt x="1102" y="392"/>
                </a:lnTo>
                <a:lnTo>
                  <a:pt x="1104" y="390"/>
                </a:lnTo>
                <a:lnTo>
                  <a:pt x="1105" y="387"/>
                </a:lnTo>
                <a:lnTo>
                  <a:pt x="1110" y="378"/>
                </a:lnTo>
                <a:lnTo>
                  <a:pt x="1110" y="378"/>
                </a:lnTo>
                <a:lnTo>
                  <a:pt x="1115" y="370"/>
                </a:lnTo>
                <a:lnTo>
                  <a:pt x="1119" y="360"/>
                </a:lnTo>
                <a:lnTo>
                  <a:pt x="1127" y="338"/>
                </a:lnTo>
                <a:lnTo>
                  <a:pt x="1135" y="311"/>
                </a:lnTo>
                <a:lnTo>
                  <a:pt x="1135" y="311"/>
                </a:lnTo>
                <a:lnTo>
                  <a:pt x="1124" y="318"/>
                </a:lnTo>
                <a:lnTo>
                  <a:pt x="1115" y="321"/>
                </a:lnTo>
                <a:lnTo>
                  <a:pt x="1110" y="323"/>
                </a:lnTo>
                <a:lnTo>
                  <a:pt x="1106" y="324"/>
                </a:lnTo>
                <a:lnTo>
                  <a:pt x="1106" y="324"/>
                </a:lnTo>
                <a:lnTo>
                  <a:pt x="1102" y="323"/>
                </a:lnTo>
                <a:lnTo>
                  <a:pt x="1097" y="320"/>
                </a:lnTo>
                <a:lnTo>
                  <a:pt x="1088" y="314"/>
                </a:lnTo>
                <a:lnTo>
                  <a:pt x="1076" y="305"/>
                </a:lnTo>
                <a:lnTo>
                  <a:pt x="1066" y="296"/>
                </a:lnTo>
                <a:lnTo>
                  <a:pt x="1066" y="296"/>
                </a:lnTo>
                <a:lnTo>
                  <a:pt x="1051" y="283"/>
                </a:lnTo>
                <a:lnTo>
                  <a:pt x="1046" y="279"/>
                </a:lnTo>
                <a:lnTo>
                  <a:pt x="1030" y="452"/>
                </a:lnTo>
                <a:lnTo>
                  <a:pt x="986" y="448"/>
                </a:lnTo>
                <a:lnTo>
                  <a:pt x="986" y="448"/>
                </a:lnTo>
                <a:lnTo>
                  <a:pt x="981" y="443"/>
                </a:lnTo>
                <a:lnTo>
                  <a:pt x="969" y="429"/>
                </a:lnTo>
                <a:lnTo>
                  <a:pt x="954" y="413"/>
                </a:lnTo>
                <a:lnTo>
                  <a:pt x="946" y="405"/>
                </a:lnTo>
                <a:lnTo>
                  <a:pt x="937" y="400"/>
                </a:lnTo>
                <a:lnTo>
                  <a:pt x="937" y="400"/>
                </a:lnTo>
                <a:lnTo>
                  <a:pt x="915" y="386"/>
                </a:lnTo>
                <a:lnTo>
                  <a:pt x="909" y="382"/>
                </a:lnTo>
                <a:lnTo>
                  <a:pt x="904" y="380"/>
                </a:lnTo>
                <a:lnTo>
                  <a:pt x="839" y="364"/>
                </a:lnTo>
                <a:lnTo>
                  <a:pt x="839" y="364"/>
                </a:lnTo>
                <a:lnTo>
                  <a:pt x="844" y="349"/>
                </a:lnTo>
                <a:lnTo>
                  <a:pt x="848" y="338"/>
                </a:lnTo>
                <a:lnTo>
                  <a:pt x="851" y="332"/>
                </a:lnTo>
                <a:lnTo>
                  <a:pt x="851" y="332"/>
                </a:lnTo>
                <a:lnTo>
                  <a:pt x="861" y="321"/>
                </a:lnTo>
                <a:lnTo>
                  <a:pt x="873" y="307"/>
                </a:lnTo>
                <a:lnTo>
                  <a:pt x="873" y="307"/>
                </a:lnTo>
                <a:lnTo>
                  <a:pt x="884" y="296"/>
                </a:lnTo>
                <a:lnTo>
                  <a:pt x="891" y="288"/>
                </a:lnTo>
                <a:lnTo>
                  <a:pt x="897" y="278"/>
                </a:lnTo>
                <a:lnTo>
                  <a:pt x="897" y="278"/>
                </a:lnTo>
                <a:lnTo>
                  <a:pt x="904" y="266"/>
                </a:lnTo>
                <a:lnTo>
                  <a:pt x="907" y="257"/>
                </a:lnTo>
                <a:lnTo>
                  <a:pt x="909" y="248"/>
                </a:lnTo>
                <a:lnTo>
                  <a:pt x="910" y="239"/>
                </a:lnTo>
                <a:lnTo>
                  <a:pt x="910" y="239"/>
                </a:lnTo>
                <a:lnTo>
                  <a:pt x="910" y="218"/>
                </a:lnTo>
                <a:lnTo>
                  <a:pt x="910" y="197"/>
                </a:lnTo>
                <a:lnTo>
                  <a:pt x="910" y="197"/>
                </a:lnTo>
                <a:lnTo>
                  <a:pt x="909" y="173"/>
                </a:lnTo>
                <a:lnTo>
                  <a:pt x="910" y="155"/>
                </a:lnTo>
                <a:lnTo>
                  <a:pt x="910" y="155"/>
                </a:lnTo>
                <a:lnTo>
                  <a:pt x="913" y="150"/>
                </a:lnTo>
                <a:lnTo>
                  <a:pt x="918" y="141"/>
                </a:lnTo>
                <a:lnTo>
                  <a:pt x="926" y="129"/>
                </a:lnTo>
                <a:lnTo>
                  <a:pt x="926" y="129"/>
                </a:lnTo>
                <a:lnTo>
                  <a:pt x="929" y="129"/>
                </a:lnTo>
                <a:lnTo>
                  <a:pt x="935" y="129"/>
                </a:lnTo>
                <a:lnTo>
                  <a:pt x="938" y="128"/>
                </a:lnTo>
                <a:lnTo>
                  <a:pt x="942" y="125"/>
                </a:lnTo>
                <a:lnTo>
                  <a:pt x="945" y="120"/>
                </a:lnTo>
                <a:lnTo>
                  <a:pt x="945" y="114"/>
                </a:lnTo>
                <a:lnTo>
                  <a:pt x="941" y="103"/>
                </a:lnTo>
                <a:lnTo>
                  <a:pt x="941" y="103"/>
                </a:lnTo>
                <a:lnTo>
                  <a:pt x="938" y="92"/>
                </a:lnTo>
                <a:lnTo>
                  <a:pt x="938" y="85"/>
                </a:lnTo>
                <a:lnTo>
                  <a:pt x="941" y="75"/>
                </a:lnTo>
                <a:lnTo>
                  <a:pt x="941" y="71"/>
                </a:lnTo>
                <a:lnTo>
                  <a:pt x="937" y="66"/>
                </a:lnTo>
                <a:lnTo>
                  <a:pt x="929" y="59"/>
                </a:lnTo>
                <a:lnTo>
                  <a:pt x="915" y="50"/>
                </a:lnTo>
                <a:lnTo>
                  <a:pt x="915" y="50"/>
                </a:lnTo>
                <a:lnTo>
                  <a:pt x="887" y="32"/>
                </a:lnTo>
                <a:lnTo>
                  <a:pt x="865" y="21"/>
                </a:lnTo>
                <a:lnTo>
                  <a:pt x="856" y="17"/>
                </a:lnTo>
                <a:lnTo>
                  <a:pt x="846" y="13"/>
                </a:lnTo>
                <a:lnTo>
                  <a:pt x="835" y="10"/>
                </a:lnTo>
                <a:lnTo>
                  <a:pt x="824" y="8"/>
                </a:lnTo>
                <a:lnTo>
                  <a:pt x="824" y="8"/>
                </a:lnTo>
                <a:lnTo>
                  <a:pt x="802" y="4"/>
                </a:lnTo>
                <a:lnTo>
                  <a:pt x="787" y="1"/>
                </a:lnTo>
                <a:lnTo>
                  <a:pt x="777" y="0"/>
                </a:lnTo>
                <a:lnTo>
                  <a:pt x="764" y="3"/>
                </a:lnTo>
                <a:lnTo>
                  <a:pt x="764" y="3"/>
                </a:lnTo>
                <a:lnTo>
                  <a:pt x="750" y="6"/>
                </a:lnTo>
                <a:lnTo>
                  <a:pt x="737" y="10"/>
                </a:lnTo>
                <a:lnTo>
                  <a:pt x="727" y="15"/>
                </a:lnTo>
                <a:lnTo>
                  <a:pt x="723" y="19"/>
                </a:lnTo>
                <a:lnTo>
                  <a:pt x="720" y="22"/>
                </a:lnTo>
                <a:lnTo>
                  <a:pt x="720" y="22"/>
                </a:lnTo>
                <a:lnTo>
                  <a:pt x="718" y="32"/>
                </a:lnTo>
                <a:lnTo>
                  <a:pt x="715" y="46"/>
                </a:lnTo>
                <a:lnTo>
                  <a:pt x="714" y="62"/>
                </a:lnTo>
                <a:lnTo>
                  <a:pt x="714" y="62"/>
                </a:lnTo>
                <a:close/>
                <a:moveTo>
                  <a:pt x="778" y="151"/>
                </a:moveTo>
                <a:lnTo>
                  <a:pt x="778" y="151"/>
                </a:lnTo>
                <a:lnTo>
                  <a:pt x="794" y="164"/>
                </a:lnTo>
                <a:lnTo>
                  <a:pt x="807" y="173"/>
                </a:lnTo>
                <a:lnTo>
                  <a:pt x="813" y="177"/>
                </a:lnTo>
                <a:lnTo>
                  <a:pt x="818" y="179"/>
                </a:lnTo>
                <a:lnTo>
                  <a:pt x="818" y="179"/>
                </a:lnTo>
                <a:lnTo>
                  <a:pt x="831" y="181"/>
                </a:lnTo>
                <a:lnTo>
                  <a:pt x="844" y="181"/>
                </a:lnTo>
                <a:lnTo>
                  <a:pt x="860" y="179"/>
                </a:lnTo>
                <a:lnTo>
                  <a:pt x="860" y="179"/>
                </a:lnTo>
                <a:lnTo>
                  <a:pt x="847" y="199"/>
                </a:lnTo>
                <a:lnTo>
                  <a:pt x="839" y="212"/>
                </a:lnTo>
                <a:lnTo>
                  <a:pt x="833" y="219"/>
                </a:lnTo>
                <a:lnTo>
                  <a:pt x="833" y="219"/>
                </a:lnTo>
                <a:lnTo>
                  <a:pt x="827" y="221"/>
                </a:lnTo>
                <a:lnTo>
                  <a:pt x="817" y="221"/>
                </a:lnTo>
                <a:lnTo>
                  <a:pt x="804" y="218"/>
                </a:lnTo>
                <a:lnTo>
                  <a:pt x="791" y="216"/>
                </a:lnTo>
                <a:lnTo>
                  <a:pt x="791" y="216"/>
                </a:lnTo>
                <a:lnTo>
                  <a:pt x="785" y="212"/>
                </a:lnTo>
                <a:lnTo>
                  <a:pt x="778" y="208"/>
                </a:lnTo>
                <a:lnTo>
                  <a:pt x="775" y="201"/>
                </a:lnTo>
                <a:lnTo>
                  <a:pt x="769" y="195"/>
                </a:lnTo>
                <a:lnTo>
                  <a:pt x="764" y="181"/>
                </a:lnTo>
                <a:lnTo>
                  <a:pt x="760" y="169"/>
                </a:lnTo>
                <a:lnTo>
                  <a:pt x="760" y="169"/>
                </a:lnTo>
                <a:lnTo>
                  <a:pt x="760" y="164"/>
                </a:lnTo>
                <a:lnTo>
                  <a:pt x="762" y="159"/>
                </a:lnTo>
                <a:lnTo>
                  <a:pt x="765" y="150"/>
                </a:lnTo>
                <a:lnTo>
                  <a:pt x="771" y="142"/>
                </a:lnTo>
                <a:lnTo>
                  <a:pt x="773" y="139"/>
                </a:lnTo>
                <a:lnTo>
                  <a:pt x="778" y="151"/>
                </a:lnTo>
                <a:close/>
                <a:moveTo>
                  <a:pt x="771" y="307"/>
                </a:moveTo>
                <a:lnTo>
                  <a:pt x="763" y="338"/>
                </a:lnTo>
                <a:lnTo>
                  <a:pt x="767" y="356"/>
                </a:lnTo>
                <a:lnTo>
                  <a:pt x="720" y="350"/>
                </a:lnTo>
                <a:lnTo>
                  <a:pt x="720" y="350"/>
                </a:lnTo>
                <a:lnTo>
                  <a:pt x="718" y="343"/>
                </a:lnTo>
                <a:lnTo>
                  <a:pt x="715" y="338"/>
                </a:lnTo>
                <a:lnTo>
                  <a:pt x="714" y="332"/>
                </a:lnTo>
                <a:lnTo>
                  <a:pt x="714" y="332"/>
                </a:lnTo>
                <a:lnTo>
                  <a:pt x="715" y="325"/>
                </a:lnTo>
                <a:lnTo>
                  <a:pt x="716" y="319"/>
                </a:lnTo>
                <a:lnTo>
                  <a:pt x="720" y="307"/>
                </a:lnTo>
                <a:lnTo>
                  <a:pt x="720" y="307"/>
                </a:lnTo>
                <a:lnTo>
                  <a:pt x="723" y="306"/>
                </a:lnTo>
                <a:lnTo>
                  <a:pt x="725" y="303"/>
                </a:lnTo>
                <a:lnTo>
                  <a:pt x="736" y="298"/>
                </a:lnTo>
                <a:lnTo>
                  <a:pt x="746" y="294"/>
                </a:lnTo>
                <a:lnTo>
                  <a:pt x="750" y="293"/>
                </a:lnTo>
                <a:lnTo>
                  <a:pt x="750" y="293"/>
                </a:lnTo>
                <a:lnTo>
                  <a:pt x="771" y="307"/>
                </a:lnTo>
                <a:lnTo>
                  <a:pt x="771" y="3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5A0C2C9D-EF12-41F2-8765-A840348445D5}"/>
              </a:ext>
            </a:extLst>
          </p:cNvPr>
          <p:cNvSpPr>
            <a:spLocks noEditPoints="1"/>
          </p:cNvSpPr>
          <p:nvPr/>
        </p:nvSpPr>
        <p:spPr bwMode="auto">
          <a:xfrm>
            <a:off x="344062" y="5227383"/>
            <a:ext cx="1711752" cy="536830"/>
          </a:xfrm>
          <a:custGeom>
            <a:avLst/>
            <a:gdLst>
              <a:gd name="T0" fmla="*/ 281 w 1234"/>
              <a:gd name="T1" fmla="*/ 226 h 387"/>
              <a:gd name="T2" fmla="*/ 138 w 1234"/>
              <a:gd name="T3" fmla="*/ 182 h 387"/>
              <a:gd name="T4" fmla="*/ 85 w 1234"/>
              <a:gd name="T5" fmla="*/ 163 h 387"/>
              <a:gd name="T6" fmla="*/ 72 w 1234"/>
              <a:gd name="T7" fmla="*/ 149 h 387"/>
              <a:gd name="T8" fmla="*/ 62 w 1234"/>
              <a:gd name="T9" fmla="*/ 150 h 387"/>
              <a:gd name="T10" fmla="*/ 59 w 1234"/>
              <a:gd name="T11" fmla="*/ 156 h 387"/>
              <a:gd name="T12" fmla="*/ 56 w 1234"/>
              <a:gd name="T13" fmla="*/ 182 h 387"/>
              <a:gd name="T14" fmla="*/ 47 w 1234"/>
              <a:gd name="T15" fmla="*/ 196 h 387"/>
              <a:gd name="T16" fmla="*/ 25 w 1234"/>
              <a:gd name="T17" fmla="*/ 204 h 387"/>
              <a:gd name="T18" fmla="*/ 27 w 1234"/>
              <a:gd name="T19" fmla="*/ 265 h 387"/>
              <a:gd name="T20" fmla="*/ 25 w 1234"/>
              <a:gd name="T21" fmla="*/ 276 h 387"/>
              <a:gd name="T22" fmla="*/ 1 w 1234"/>
              <a:gd name="T23" fmla="*/ 302 h 387"/>
              <a:gd name="T24" fmla="*/ 349 w 1234"/>
              <a:gd name="T25" fmla="*/ 385 h 387"/>
              <a:gd name="T26" fmla="*/ 669 w 1234"/>
              <a:gd name="T27" fmla="*/ 385 h 387"/>
              <a:gd name="T28" fmla="*/ 803 w 1234"/>
              <a:gd name="T29" fmla="*/ 369 h 387"/>
              <a:gd name="T30" fmla="*/ 870 w 1234"/>
              <a:gd name="T31" fmla="*/ 354 h 387"/>
              <a:gd name="T32" fmla="*/ 1045 w 1234"/>
              <a:gd name="T33" fmla="*/ 342 h 387"/>
              <a:gd name="T34" fmla="*/ 1229 w 1234"/>
              <a:gd name="T35" fmla="*/ 306 h 387"/>
              <a:gd name="T36" fmla="*/ 1232 w 1234"/>
              <a:gd name="T37" fmla="*/ 297 h 387"/>
              <a:gd name="T38" fmla="*/ 1145 w 1234"/>
              <a:gd name="T39" fmla="*/ 285 h 387"/>
              <a:gd name="T40" fmla="*/ 1140 w 1234"/>
              <a:gd name="T41" fmla="*/ 178 h 387"/>
              <a:gd name="T42" fmla="*/ 1096 w 1234"/>
              <a:gd name="T43" fmla="*/ 196 h 387"/>
              <a:gd name="T44" fmla="*/ 1051 w 1234"/>
              <a:gd name="T45" fmla="*/ 216 h 387"/>
              <a:gd name="T46" fmla="*/ 1083 w 1234"/>
              <a:gd name="T47" fmla="*/ 239 h 387"/>
              <a:gd name="T48" fmla="*/ 1127 w 1234"/>
              <a:gd name="T49" fmla="*/ 265 h 387"/>
              <a:gd name="T50" fmla="*/ 1056 w 1234"/>
              <a:gd name="T51" fmla="*/ 267 h 387"/>
              <a:gd name="T52" fmla="*/ 968 w 1234"/>
              <a:gd name="T53" fmla="*/ 226 h 387"/>
              <a:gd name="T54" fmla="*/ 844 w 1234"/>
              <a:gd name="T55" fmla="*/ 187 h 387"/>
              <a:gd name="T56" fmla="*/ 856 w 1234"/>
              <a:gd name="T57" fmla="*/ 134 h 387"/>
              <a:gd name="T58" fmla="*/ 875 w 1234"/>
              <a:gd name="T59" fmla="*/ 119 h 387"/>
              <a:gd name="T60" fmla="*/ 911 w 1234"/>
              <a:gd name="T61" fmla="*/ 87 h 387"/>
              <a:gd name="T62" fmla="*/ 910 w 1234"/>
              <a:gd name="T63" fmla="*/ 50 h 387"/>
              <a:gd name="T64" fmla="*/ 891 w 1234"/>
              <a:gd name="T65" fmla="*/ 25 h 387"/>
              <a:gd name="T66" fmla="*/ 852 w 1234"/>
              <a:gd name="T67" fmla="*/ 17 h 387"/>
              <a:gd name="T68" fmla="*/ 836 w 1234"/>
              <a:gd name="T69" fmla="*/ 8 h 387"/>
              <a:gd name="T70" fmla="*/ 812 w 1234"/>
              <a:gd name="T71" fmla="*/ 8 h 387"/>
              <a:gd name="T72" fmla="*/ 790 w 1234"/>
              <a:gd name="T73" fmla="*/ 36 h 387"/>
              <a:gd name="T74" fmla="*/ 773 w 1234"/>
              <a:gd name="T75" fmla="*/ 63 h 387"/>
              <a:gd name="T76" fmla="*/ 724 w 1234"/>
              <a:gd name="T77" fmla="*/ 85 h 387"/>
              <a:gd name="T78" fmla="*/ 700 w 1234"/>
              <a:gd name="T79" fmla="*/ 115 h 387"/>
              <a:gd name="T80" fmla="*/ 667 w 1234"/>
              <a:gd name="T81" fmla="*/ 132 h 387"/>
              <a:gd name="T82" fmla="*/ 643 w 1234"/>
              <a:gd name="T83" fmla="*/ 163 h 387"/>
              <a:gd name="T84" fmla="*/ 607 w 1234"/>
              <a:gd name="T85" fmla="*/ 180 h 387"/>
              <a:gd name="T86" fmla="*/ 592 w 1234"/>
              <a:gd name="T87" fmla="*/ 191 h 387"/>
              <a:gd name="T88" fmla="*/ 565 w 1234"/>
              <a:gd name="T89" fmla="*/ 161 h 387"/>
              <a:gd name="T90" fmla="*/ 502 w 1234"/>
              <a:gd name="T91" fmla="*/ 149 h 387"/>
              <a:gd name="T92" fmla="*/ 523 w 1234"/>
              <a:gd name="T93" fmla="*/ 105 h 387"/>
              <a:gd name="T94" fmla="*/ 545 w 1234"/>
              <a:gd name="T95" fmla="*/ 44 h 387"/>
              <a:gd name="T96" fmla="*/ 537 w 1234"/>
              <a:gd name="T97" fmla="*/ 19 h 387"/>
              <a:gd name="T98" fmla="*/ 503 w 1234"/>
              <a:gd name="T99" fmla="*/ 0 h 387"/>
              <a:gd name="T100" fmla="*/ 463 w 1234"/>
              <a:gd name="T101" fmla="*/ 1 h 387"/>
              <a:gd name="T102" fmla="*/ 425 w 1234"/>
              <a:gd name="T103" fmla="*/ 3 h 387"/>
              <a:gd name="T104" fmla="*/ 418 w 1234"/>
              <a:gd name="T105" fmla="*/ 36 h 387"/>
              <a:gd name="T106" fmla="*/ 359 w 1234"/>
              <a:gd name="T107" fmla="*/ 85 h 387"/>
              <a:gd name="T108" fmla="*/ 346 w 1234"/>
              <a:gd name="T109" fmla="*/ 107 h 387"/>
              <a:gd name="T110" fmla="*/ 307 w 1234"/>
              <a:gd name="T111" fmla="*/ 147 h 387"/>
              <a:gd name="T112" fmla="*/ 297 w 1234"/>
              <a:gd name="T113" fmla="*/ 186 h 387"/>
              <a:gd name="T114" fmla="*/ 435 w 1234"/>
              <a:gd name="T115" fmla="*/ 217 h 387"/>
              <a:gd name="T116" fmla="*/ 407 w 1234"/>
              <a:gd name="T117" fmla="*/ 218 h 387"/>
              <a:gd name="T118" fmla="*/ 432 w 1234"/>
              <a:gd name="T119" fmla="*/ 186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4" h="387">
                <a:moveTo>
                  <a:pt x="297" y="186"/>
                </a:moveTo>
                <a:lnTo>
                  <a:pt x="297" y="186"/>
                </a:lnTo>
                <a:lnTo>
                  <a:pt x="285" y="216"/>
                </a:lnTo>
                <a:lnTo>
                  <a:pt x="285" y="216"/>
                </a:lnTo>
                <a:lnTo>
                  <a:pt x="281" y="226"/>
                </a:lnTo>
                <a:lnTo>
                  <a:pt x="192" y="225"/>
                </a:lnTo>
                <a:lnTo>
                  <a:pt x="186" y="213"/>
                </a:lnTo>
                <a:lnTo>
                  <a:pt x="143" y="213"/>
                </a:lnTo>
                <a:lnTo>
                  <a:pt x="138" y="182"/>
                </a:lnTo>
                <a:lnTo>
                  <a:pt x="138" y="182"/>
                </a:lnTo>
                <a:lnTo>
                  <a:pt x="127" y="177"/>
                </a:lnTo>
                <a:lnTo>
                  <a:pt x="118" y="172"/>
                </a:lnTo>
                <a:lnTo>
                  <a:pt x="109" y="169"/>
                </a:lnTo>
                <a:lnTo>
                  <a:pt x="109" y="169"/>
                </a:lnTo>
                <a:lnTo>
                  <a:pt x="85" y="163"/>
                </a:lnTo>
                <a:lnTo>
                  <a:pt x="85" y="163"/>
                </a:lnTo>
                <a:lnTo>
                  <a:pt x="79" y="156"/>
                </a:lnTo>
                <a:lnTo>
                  <a:pt x="75" y="151"/>
                </a:lnTo>
                <a:lnTo>
                  <a:pt x="72" y="149"/>
                </a:lnTo>
                <a:lnTo>
                  <a:pt x="72" y="149"/>
                </a:lnTo>
                <a:lnTo>
                  <a:pt x="71" y="149"/>
                </a:lnTo>
                <a:lnTo>
                  <a:pt x="71" y="149"/>
                </a:lnTo>
                <a:lnTo>
                  <a:pt x="67" y="149"/>
                </a:lnTo>
                <a:lnTo>
                  <a:pt x="67" y="149"/>
                </a:lnTo>
                <a:lnTo>
                  <a:pt x="62" y="150"/>
                </a:lnTo>
                <a:lnTo>
                  <a:pt x="61" y="149"/>
                </a:lnTo>
                <a:lnTo>
                  <a:pt x="59" y="150"/>
                </a:lnTo>
                <a:lnTo>
                  <a:pt x="58" y="151"/>
                </a:lnTo>
                <a:lnTo>
                  <a:pt x="58" y="151"/>
                </a:lnTo>
                <a:lnTo>
                  <a:pt x="59" y="156"/>
                </a:lnTo>
                <a:lnTo>
                  <a:pt x="59" y="158"/>
                </a:lnTo>
                <a:lnTo>
                  <a:pt x="58" y="160"/>
                </a:lnTo>
                <a:lnTo>
                  <a:pt x="58" y="160"/>
                </a:lnTo>
                <a:lnTo>
                  <a:pt x="57" y="170"/>
                </a:lnTo>
                <a:lnTo>
                  <a:pt x="56" y="182"/>
                </a:lnTo>
                <a:lnTo>
                  <a:pt x="56" y="182"/>
                </a:lnTo>
                <a:lnTo>
                  <a:pt x="56" y="191"/>
                </a:lnTo>
                <a:lnTo>
                  <a:pt x="56" y="195"/>
                </a:lnTo>
                <a:lnTo>
                  <a:pt x="56" y="195"/>
                </a:lnTo>
                <a:lnTo>
                  <a:pt x="47" y="196"/>
                </a:lnTo>
                <a:lnTo>
                  <a:pt x="38" y="196"/>
                </a:lnTo>
                <a:lnTo>
                  <a:pt x="35" y="198"/>
                </a:lnTo>
                <a:lnTo>
                  <a:pt x="32" y="199"/>
                </a:lnTo>
                <a:lnTo>
                  <a:pt x="32" y="199"/>
                </a:lnTo>
                <a:lnTo>
                  <a:pt x="25" y="204"/>
                </a:lnTo>
                <a:lnTo>
                  <a:pt x="22" y="207"/>
                </a:lnTo>
                <a:lnTo>
                  <a:pt x="22" y="208"/>
                </a:lnTo>
                <a:lnTo>
                  <a:pt x="22" y="208"/>
                </a:lnTo>
                <a:lnTo>
                  <a:pt x="23" y="236"/>
                </a:lnTo>
                <a:lnTo>
                  <a:pt x="27" y="265"/>
                </a:lnTo>
                <a:lnTo>
                  <a:pt x="27" y="270"/>
                </a:lnTo>
                <a:lnTo>
                  <a:pt x="27" y="270"/>
                </a:lnTo>
                <a:lnTo>
                  <a:pt x="26" y="269"/>
                </a:lnTo>
                <a:lnTo>
                  <a:pt x="25" y="276"/>
                </a:lnTo>
                <a:lnTo>
                  <a:pt x="25" y="276"/>
                </a:lnTo>
                <a:lnTo>
                  <a:pt x="23" y="284"/>
                </a:lnTo>
                <a:lnTo>
                  <a:pt x="22" y="291"/>
                </a:lnTo>
                <a:lnTo>
                  <a:pt x="23" y="296"/>
                </a:lnTo>
                <a:lnTo>
                  <a:pt x="22" y="302"/>
                </a:lnTo>
                <a:lnTo>
                  <a:pt x="1" y="302"/>
                </a:lnTo>
                <a:lnTo>
                  <a:pt x="0" y="349"/>
                </a:lnTo>
                <a:lnTo>
                  <a:pt x="16" y="376"/>
                </a:lnTo>
                <a:lnTo>
                  <a:pt x="16" y="376"/>
                </a:lnTo>
                <a:lnTo>
                  <a:pt x="210" y="381"/>
                </a:lnTo>
                <a:lnTo>
                  <a:pt x="349" y="385"/>
                </a:lnTo>
                <a:lnTo>
                  <a:pt x="421" y="387"/>
                </a:lnTo>
                <a:lnTo>
                  <a:pt x="421" y="387"/>
                </a:lnTo>
                <a:lnTo>
                  <a:pt x="456" y="387"/>
                </a:lnTo>
                <a:lnTo>
                  <a:pt x="518" y="386"/>
                </a:lnTo>
                <a:lnTo>
                  <a:pt x="669" y="385"/>
                </a:lnTo>
                <a:lnTo>
                  <a:pt x="669" y="385"/>
                </a:lnTo>
                <a:lnTo>
                  <a:pt x="703" y="382"/>
                </a:lnTo>
                <a:lnTo>
                  <a:pt x="740" y="380"/>
                </a:lnTo>
                <a:lnTo>
                  <a:pt x="773" y="374"/>
                </a:lnTo>
                <a:lnTo>
                  <a:pt x="803" y="369"/>
                </a:lnTo>
                <a:lnTo>
                  <a:pt x="829" y="364"/>
                </a:lnTo>
                <a:lnTo>
                  <a:pt x="851" y="360"/>
                </a:lnTo>
                <a:lnTo>
                  <a:pt x="863" y="356"/>
                </a:lnTo>
                <a:lnTo>
                  <a:pt x="870" y="354"/>
                </a:lnTo>
                <a:lnTo>
                  <a:pt x="870" y="354"/>
                </a:lnTo>
                <a:lnTo>
                  <a:pt x="875" y="353"/>
                </a:lnTo>
                <a:lnTo>
                  <a:pt x="891" y="351"/>
                </a:lnTo>
                <a:lnTo>
                  <a:pt x="937" y="347"/>
                </a:lnTo>
                <a:lnTo>
                  <a:pt x="1045" y="342"/>
                </a:lnTo>
                <a:lnTo>
                  <a:pt x="1045" y="342"/>
                </a:lnTo>
                <a:lnTo>
                  <a:pt x="1070" y="340"/>
                </a:lnTo>
                <a:lnTo>
                  <a:pt x="1098" y="334"/>
                </a:lnTo>
                <a:lnTo>
                  <a:pt x="1158" y="324"/>
                </a:lnTo>
                <a:lnTo>
                  <a:pt x="1208" y="313"/>
                </a:lnTo>
                <a:lnTo>
                  <a:pt x="1229" y="306"/>
                </a:lnTo>
                <a:lnTo>
                  <a:pt x="1229" y="306"/>
                </a:lnTo>
                <a:lnTo>
                  <a:pt x="1232" y="301"/>
                </a:lnTo>
                <a:lnTo>
                  <a:pt x="1234" y="298"/>
                </a:lnTo>
                <a:lnTo>
                  <a:pt x="1232" y="297"/>
                </a:lnTo>
                <a:lnTo>
                  <a:pt x="1232" y="297"/>
                </a:lnTo>
                <a:lnTo>
                  <a:pt x="1223" y="294"/>
                </a:lnTo>
                <a:lnTo>
                  <a:pt x="1205" y="291"/>
                </a:lnTo>
                <a:lnTo>
                  <a:pt x="1174" y="287"/>
                </a:lnTo>
                <a:lnTo>
                  <a:pt x="1174" y="287"/>
                </a:lnTo>
                <a:lnTo>
                  <a:pt x="1145" y="285"/>
                </a:lnTo>
                <a:lnTo>
                  <a:pt x="1145" y="285"/>
                </a:lnTo>
                <a:lnTo>
                  <a:pt x="1143" y="234"/>
                </a:lnTo>
                <a:lnTo>
                  <a:pt x="1141" y="180"/>
                </a:lnTo>
                <a:lnTo>
                  <a:pt x="1141" y="180"/>
                </a:lnTo>
                <a:lnTo>
                  <a:pt x="1140" y="178"/>
                </a:lnTo>
                <a:lnTo>
                  <a:pt x="1136" y="178"/>
                </a:lnTo>
                <a:lnTo>
                  <a:pt x="1131" y="177"/>
                </a:lnTo>
                <a:lnTo>
                  <a:pt x="1131" y="177"/>
                </a:lnTo>
                <a:lnTo>
                  <a:pt x="1111" y="187"/>
                </a:lnTo>
                <a:lnTo>
                  <a:pt x="1096" y="196"/>
                </a:lnTo>
                <a:lnTo>
                  <a:pt x="1081" y="203"/>
                </a:lnTo>
                <a:lnTo>
                  <a:pt x="1081" y="203"/>
                </a:lnTo>
                <a:lnTo>
                  <a:pt x="1070" y="207"/>
                </a:lnTo>
                <a:lnTo>
                  <a:pt x="1060" y="211"/>
                </a:lnTo>
                <a:lnTo>
                  <a:pt x="1051" y="216"/>
                </a:lnTo>
                <a:lnTo>
                  <a:pt x="1051" y="216"/>
                </a:lnTo>
                <a:lnTo>
                  <a:pt x="1053" y="218"/>
                </a:lnTo>
                <a:lnTo>
                  <a:pt x="1058" y="223"/>
                </a:lnTo>
                <a:lnTo>
                  <a:pt x="1069" y="231"/>
                </a:lnTo>
                <a:lnTo>
                  <a:pt x="1083" y="239"/>
                </a:lnTo>
                <a:lnTo>
                  <a:pt x="1083" y="239"/>
                </a:lnTo>
                <a:lnTo>
                  <a:pt x="1098" y="247"/>
                </a:lnTo>
                <a:lnTo>
                  <a:pt x="1112" y="251"/>
                </a:lnTo>
                <a:lnTo>
                  <a:pt x="1127" y="256"/>
                </a:lnTo>
                <a:lnTo>
                  <a:pt x="1127" y="265"/>
                </a:lnTo>
                <a:lnTo>
                  <a:pt x="1127" y="278"/>
                </a:lnTo>
                <a:lnTo>
                  <a:pt x="1060" y="272"/>
                </a:lnTo>
                <a:lnTo>
                  <a:pt x="1060" y="272"/>
                </a:lnTo>
                <a:lnTo>
                  <a:pt x="1060" y="271"/>
                </a:lnTo>
                <a:lnTo>
                  <a:pt x="1056" y="267"/>
                </a:lnTo>
                <a:lnTo>
                  <a:pt x="1043" y="260"/>
                </a:lnTo>
                <a:lnTo>
                  <a:pt x="1017" y="248"/>
                </a:lnTo>
                <a:lnTo>
                  <a:pt x="1017" y="248"/>
                </a:lnTo>
                <a:lnTo>
                  <a:pt x="977" y="230"/>
                </a:lnTo>
                <a:lnTo>
                  <a:pt x="968" y="226"/>
                </a:lnTo>
                <a:lnTo>
                  <a:pt x="959" y="225"/>
                </a:lnTo>
                <a:lnTo>
                  <a:pt x="867" y="209"/>
                </a:lnTo>
                <a:lnTo>
                  <a:pt x="844" y="204"/>
                </a:lnTo>
                <a:lnTo>
                  <a:pt x="844" y="187"/>
                </a:lnTo>
                <a:lnTo>
                  <a:pt x="844" y="187"/>
                </a:lnTo>
                <a:lnTo>
                  <a:pt x="848" y="183"/>
                </a:lnTo>
                <a:lnTo>
                  <a:pt x="852" y="177"/>
                </a:lnTo>
                <a:lnTo>
                  <a:pt x="853" y="169"/>
                </a:lnTo>
                <a:lnTo>
                  <a:pt x="853" y="169"/>
                </a:lnTo>
                <a:lnTo>
                  <a:pt x="856" y="134"/>
                </a:lnTo>
                <a:lnTo>
                  <a:pt x="856" y="134"/>
                </a:lnTo>
                <a:lnTo>
                  <a:pt x="858" y="130"/>
                </a:lnTo>
                <a:lnTo>
                  <a:pt x="865" y="125"/>
                </a:lnTo>
                <a:lnTo>
                  <a:pt x="875" y="119"/>
                </a:lnTo>
                <a:lnTo>
                  <a:pt x="875" y="119"/>
                </a:lnTo>
                <a:lnTo>
                  <a:pt x="881" y="115"/>
                </a:lnTo>
                <a:lnTo>
                  <a:pt x="894" y="106"/>
                </a:lnTo>
                <a:lnTo>
                  <a:pt x="901" y="99"/>
                </a:lnTo>
                <a:lnTo>
                  <a:pt x="907" y="93"/>
                </a:lnTo>
                <a:lnTo>
                  <a:pt x="911" y="87"/>
                </a:lnTo>
                <a:lnTo>
                  <a:pt x="912" y="80"/>
                </a:lnTo>
                <a:lnTo>
                  <a:pt x="912" y="80"/>
                </a:lnTo>
                <a:lnTo>
                  <a:pt x="912" y="67"/>
                </a:lnTo>
                <a:lnTo>
                  <a:pt x="911" y="56"/>
                </a:lnTo>
                <a:lnTo>
                  <a:pt x="910" y="50"/>
                </a:lnTo>
                <a:lnTo>
                  <a:pt x="909" y="45"/>
                </a:lnTo>
                <a:lnTo>
                  <a:pt x="905" y="39"/>
                </a:lnTo>
                <a:lnTo>
                  <a:pt x="900" y="34"/>
                </a:lnTo>
                <a:lnTo>
                  <a:pt x="900" y="34"/>
                </a:lnTo>
                <a:lnTo>
                  <a:pt x="891" y="25"/>
                </a:lnTo>
                <a:lnTo>
                  <a:pt x="881" y="19"/>
                </a:lnTo>
                <a:lnTo>
                  <a:pt x="875" y="17"/>
                </a:lnTo>
                <a:lnTo>
                  <a:pt x="869" y="17"/>
                </a:lnTo>
                <a:lnTo>
                  <a:pt x="869" y="17"/>
                </a:lnTo>
                <a:lnTo>
                  <a:pt x="852" y="17"/>
                </a:lnTo>
                <a:lnTo>
                  <a:pt x="843" y="18"/>
                </a:lnTo>
                <a:lnTo>
                  <a:pt x="843" y="18"/>
                </a:lnTo>
                <a:lnTo>
                  <a:pt x="843" y="16"/>
                </a:lnTo>
                <a:lnTo>
                  <a:pt x="840" y="12"/>
                </a:lnTo>
                <a:lnTo>
                  <a:pt x="836" y="8"/>
                </a:lnTo>
                <a:lnTo>
                  <a:pt x="834" y="7"/>
                </a:lnTo>
                <a:lnTo>
                  <a:pt x="830" y="5"/>
                </a:lnTo>
                <a:lnTo>
                  <a:pt x="830" y="5"/>
                </a:lnTo>
                <a:lnTo>
                  <a:pt x="821" y="5"/>
                </a:lnTo>
                <a:lnTo>
                  <a:pt x="812" y="8"/>
                </a:lnTo>
                <a:lnTo>
                  <a:pt x="805" y="10"/>
                </a:lnTo>
                <a:lnTo>
                  <a:pt x="801" y="13"/>
                </a:lnTo>
                <a:lnTo>
                  <a:pt x="801" y="13"/>
                </a:lnTo>
                <a:lnTo>
                  <a:pt x="790" y="36"/>
                </a:lnTo>
                <a:lnTo>
                  <a:pt x="790" y="36"/>
                </a:lnTo>
                <a:lnTo>
                  <a:pt x="783" y="50"/>
                </a:lnTo>
                <a:lnTo>
                  <a:pt x="781" y="58"/>
                </a:lnTo>
                <a:lnTo>
                  <a:pt x="781" y="58"/>
                </a:lnTo>
                <a:lnTo>
                  <a:pt x="778" y="61"/>
                </a:lnTo>
                <a:lnTo>
                  <a:pt x="773" y="63"/>
                </a:lnTo>
                <a:lnTo>
                  <a:pt x="761" y="70"/>
                </a:lnTo>
                <a:lnTo>
                  <a:pt x="743" y="76"/>
                </a:lnTo>
                <a:lnTo>
                  <a:pt x="743" y="76"/>
                </a:lnTo>
                <a:lnTo>
                  <a:pt x="732" y="80"/>
                </a:lnTo>
                <a:lnTo>
                  <a:pt x="724" y="85"/>
                </a:lnTo>
                <a:lnTo>
                  <a:pt x="718" y="92"/>
                </a:lnTo>
                <a:lnTo>
                  <a:pt x="712" y="98"/>
                </a:lnTo>
                <a:lnTo>
                  <a:pt x="705" y="109"/>
                </a:lnTo>
                <a:lnTo>
                  <a:pt x="702" y="112"/>
                </a:lnTo>
                <a:lnTo>
                  <a:pt x="700" y="115"/>
                </a:lnTo>
                <a:lnTo>
                  <a:pt x="700" y="115"/>
                </a:lnTo>
                <a:lnTo>
                  <a:pt x="692" y="118"/>
                </a:lnTo>
                <a:lnTo>
                  <a:pt x="681" y="123"/>
                </a:lnTo>
                <a:lnTo>
                  <a:pt x="671" y="129"/>
                </a:lnTo>
                <a:lnTo>
                  <a:pt x="667" y="132"/>
                </a:lnTo>
                <a:lnTo>
                  <a:pt x="667" y="132"/>
                </a:lnTo>
                <a:lnTo>
                  <a:pt x="660" y="145"/>
                </a:lnTo>
                <a:lnTo>
                  <a:pt x="654" y="156"/>
                </a:lnTo>
                <a:lnTo>
                  <a:pt x="654" y="156"/>
                </a:lnTo>
                <a:lnTo>
                  <a:pt x="643" y="163"/>
                </a:lnTo>
                <a:lnTo>
                  <a:pt x="625" y="172"/>
                </a:lnTo>
                <a:lnTo>
                  <a:pt x="625" y="172"/>
                </a:lnTo>
                <a:lnTo>
                  <a:pt x="613" y="176"/>
                </a:lnTo>
                <a:lnTo>
                  <a:pt x="608" y="178"/>
                </a:lnTo>
                <a:lnTo>
                  <a:pt x="607" y="180"/>
                </a:lnTo>
                <a:lnTo>
                  <a:pt x="605" y="182"/>
                </a:lnTo>
                <a:lnTo>
                  <a:pt x="605" y="182"/>
                </a:lnTo>
                <a:lnTo>
                  <a:pt x="603" y="191"/>
                </a:lnTo>
                <a:lnTo>
                  <a:pt x="601" y="192"/>
                </a:lnTo>
                <a:lnTo>
                  <a:pt x="592" y="191"/>
                </a:lnTo>
                <a:lnTo>
                  <a:pt x="590" y="182"/>
                </a:lnTo>
                <a:lnTo>
                  <a:pt x="572" y="182"/>
                </a:lnTo>
                <a:lnTo>
                  <a:pt x="572" y="182"/>
                </a:lnTo>
                <a:lnTo>
                  <a:pt x="568" y="170"/>
                </a:lnTo>
                <a:lnTo>
                  <a:pt x="565" y="161"/>
                </a:lnTo>
                <a:lnTo>
                  <a:pt x="563" y="159"/>
                </a:lnTo>
                <a:lnTo>
                  <a:pt x="563" y="159"/>
                </a:lnTo>
                <a:lnTo>
                  <a:pt x="536" y="156"/>
                </a:lnTo>
                <a:lnTo>
                  <a:pt x="528" y="150"/>
                </a:lnTo>
                <a:lnTo>
                  <a:pt x="502" y="149"/>
                </a:lnTo>
                <a:lnTo>
                  <a:pt x="514" y="114"/>
                </a:lnTo>
                <a:lnTo>
                  <a:pt x="514" y="114"/>
                </a:lnTo>
                <a:lnTo>
                  <a:pt x="519" y="110"/>
                </a:lnTo>
                <a:lnTo>
                  <a:pt x="523" y="105"/>
                </a:lnTo>
                <a:lnTo>
                  <a:pt x="523" y="105"/>
                </a:lnTo>
                <a:lnTo>
                  <a:pt x="533" y="83"/>
                </a:lnTo>
                <a:lnTo>
                  <a:pt x="540" y="66"/>
                </a:lnTo>
                <a:lnTo>
                  <a:pt x="543" y="52"/>
                </a:lnTo>
                <a:lnTo>
                  <a:pt x="543" y="52"/>
                </a:lnTo>
                <a:lnTo>
                  <a:pt x="545" y="44"/>
                </a:lnTo>
                <a:lnTo>
                  <a:pt x="546" y="36"/>
                </a:lnTo>
                <a:lnTo>
                  <a:pt x="545" y="32"/>
                </a:lnTo>
                <a:lnTo>
                  <a:pt x="543" y="28"/>
                </a:lnTo>
                <a:lnTo>
                  <a:pt x="537" y="19"/>
                </a:lnTo>
                <a:lnTo>
                  <a:pt x="537" y="19"/>
                </a:lnTo>
                <a:lnTo>
                  <a:pt x="528" y="10"/>
                </a:lnTo>
                <a:lnTo>
                  <a:pt x="521" y="5"/>
                </a:lnTo>
                <a:lnTo>
                  <a:pt x="514" y="1"/>
                </a:lnTo>
                <a:lnTo>
                  <a:pt x="503" y="0"/>
                </a:lnTo>
                <a:lnTo>
                  <a:pt x="503" y="0"/>
                </a:lnTo>
                <a:lnTo>
                  <a:pt x="492" y="0"/>
                </a:lnTo>
                <a:lnTo>
                  <a:pt x="481" y="1"/>
                </a:lnTo>
                <a:lnTo>
                  <a:pt x="471" y="4"/>
                </a:lnTo>
                <a:lnTo>
                  <a:pt x="471" y="4"/>
                </a:lnTo>
                <a:lnTo>
                  <a:pt x="463" y="1"/>
                </a:lnTo>
                <a:lnTo>
                  <a:pt x="456" y="0"/>
                </a:lnTo>
                <a:lnTo>
                  <a:pt x="447" y="0"/>
                </a:lnTo>
                <a:lnTo>
                  <a:pt x="447" y="0"/>
                </a:lnTo>
                <a:lnTo>
                  <a:pt x="430" y="1"/>
                </a:lnTo>
                <a:lnTo>
                  <a:pt x="425" y="3"/>
                </a:lnTo>
                <a:lnTo>
                  <a:pt x="423" y="5"/>
                </a:lnTo>
                <a:lnTo>
                  <a:pt x="422" y="8"/>
                </a:lnTo>
                <a:lnTo>
                  <a:pt x="422" y="8"/>
                </a:lnTo>
                <a:lnTo>
                  <a:pt x="420" y="23"/>
                </a:lnTo>
                <a:lnTo>
                  <a:pt x="418" y="36"/>
                </a:lnTo>
                <a:lnTo>
                  <a:pt x="418" y="36"/>
                </a:lnTo>
                <a:lnTo>
                  <a:pt x="417" y="58"/>
                </a:lnTo>
                <a:lnTo>
                  <a:pt x="364" y="79"/>
                </a:lnTo>
                <a:lnTo>
                  <a:pt x="364" y="79"/>
                </a:lnTo>
                <a:lnTo>
                  <a:pt x="359" y="85"/>
                </a:lnTo>
                <a:lnTo>
                  <a:pt x="350" y="97"/>
                </a:lnTo>
                <a:lnTo>
                  <a:pt x="350" y="97"/>
                </a:lnTo>
                <a:lnTo>
                  <a:pt x="349" y="102"/>
                </a:lnTo>
                <a:lnTo>
                  <a:pt x="347" y="105"/>
                </a:lnTo>
                <a:lnTo>
                  <a:pt x="346" y="107"/>
                </a:lnTo>
                <a:lnTo>
                  <a:pt x="341" y="114"/>
                </a:lnTo>
                <a:lnTo>
                  <a:pt x="341" y="114"/>
                </a:lnTo>
                <a:lnTo>
                  <a:pt x="323" y="133"/>
                </a:lnTo>
                <a:lnTo>
                  <a:pt x="307" y="147"/>
                </a:lnTo>
                <a:lnTo>
                  <a:pt x="307" y="147"/>
                </a:lnTo>
                <a:lnTo>
                  <a:pt x="303" y="152"/>
                </a:lnTo>
                <a:lnTo>
                  <a:pt x="300" y="159"/>
                </a:lnTo>
                <a:lnTo>
                  <a:pt x="296" y="168"/>
                </a:lnTo>
                <a:lnTo>
                  <a:pt x="296" y="173"/>
                </a:lnTo>
                <a:lnTo>
                  <a:pt x="297" y="186"/>
                </a:lnTo>
                <a:close/>
                <a:moveTo>
                  <a:pt x="432" y="186"/>
                </a:moveTo>
                <a:lnTo>
                  <a:pt x="432" y="186"/>
                </a:lnTo>
                <a:lnTo>
                  <a:pt x="434" y="200"/>
                </a:lnTo>
                <a:lnTo>
                  <a:pt x="435" y="217"/>
                </a:lnTo>
                <a:lnTo>
                  <a:pt x="435" y="217"/>
                </a:lnTo>
                <a:lnTo>
                  <a:pt x="439" y="229"/>
                </a:lnTo>
                <a:lnTo>
                  <a:pt x="441" y="239"/>
                </a:lnTo>
                <a:lnTo>
                  <a:pt x="408" y="232"/>
                </a:lnTo>
                <a:lnTo>
                  <a:pt x="407" y="218"/>
                </a:lnTo>
                <a:lnTo>
                  <a:pt x="407" y="218"/>
                </a:lnTo>
                <a:lnTo>
                  <a:pt x="412" y="213"/>
                </a:lnTo>
                <a:lnTo>
                  <a:pt x="423" y="201"/>
                </a:lnTo>
                <a:lnTo>
                  <a:pt x="423" y="201"/>
                </a:lnTo>
                <a:lnTo>
                  <a:pt x="431" y="191"/>
                </a:lnTo>
                <a:lnTo>
                  <a:pt x="432" y="186"/>
                </a:lnTo>
                <a:lnTo>
                  <a:pt x="432" y="1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71C4DB5E-1677-422D-91B5-2917D76F6535}"/>
              </a:ext>
            </a:extLst>
          </p:cNvPr>
          <p:cNvSpPr>
            <a:spLocks noEditPoints="1"/>
          </p:cNvSpPr>
          <p:nvPr/>
        </p:nvSpPr>
        <p:spPr bwMode="auto">
          <a:xfrm>
            <a:off x="2141957" y="5325940"/>
            <a:ext cx="1804767" cy="524119"/>
          </a:xfrm>
          <a:custGeom>
            <a:avLst/>
            <a:gdLst>
              <a:gd name="T0" fmla="*/ 453 w 2648"/>
              <a:gd name="T1" fmla="*/ 221 h 769"/>
              <a:gd name="T2" fmla="*/ 287 w 2648"/>
              <a:gd name="T3" fmla="*/ 235 h 769"/>
              <a:gd name="T4" fmla="*/ 315 w 2648"/>
              <a:gd name="T5" fmla="*/ 223 h 769"/>
              <a:gd name="T6" fmla="*/ 274 w 2648"/>
              <a:gd name="T7" fmla="*/ 197 h 769"/>
              <a:gd name="T8" fmla="*/ 186 w 2648"/>
              <a:gd name="T9" fmla="*/ 135 h 769"/>
              <a:gd name="T10" fmla="*/ 163 w 2648"/>
              <a:gd name="T11" fmla="*/ 258 h 769"/>
              <a:gd name="T12" fmla="*/ 1 w 2648"/>
              <a:gd name="T13" fmla="*/ 315 h 769"/>
              <a:gd name="T14" fmla="*/ 230 w 2648"/>
              <a:gd name="T15" fmla="*/ 377 h 769"/>
              <a:gd name="T16" fmla="*/ 516 w 2648"/>
              <a:gd name="T17" fmla="*/ 439 h 769"/>
              <a:gd name="T18" fmla="*/ 998 w 2648"/>
              <a:gd name="T19" fmla="*/ 448 h 769"/>
              <a:gd name="T20" fmla="*/ 1074 w 2648"/>
              <a:gd name="T21" fmla="*/ 569 h 769"/>
              <a:gd name="T22" fmla="*/ 898 w 2648"/>
              <a:gd name="T23" fmla="*/ 591 h 769"/>
              <a:gd name="T24" fmla="*/ 920 w 2648"/>
              <a:gd name="T25" fmla="*/ 616 h 769"/>
              <a:gd name="T26" fmla="*/ 1109 w 2648"/>
              <a:gd name="T27" fmla="*/ 651 h 769"/>
              <a:gd name="T28" fmla="*/ 1515 w 2648"/>
              <a:gd name="T29" fmla="*/ 736 h 769"/>
              <a:gd name="T30" fmla="*/ 2156 w 2648"/>
              <a:gd name="T31" fmla="*/ 769 h 769"/>
              <a:gd name="T32" fmla="*/ 2549 w 2648"/>
              <a:gd name="T33" fmla="*/ 744 h 769"/>
              <a:gd name="T34" fmla="*/ 2580 w 2648"/>
              <a:gd name="T35" fmla="*/ 644 h 769"/>
              <a:gd name="T36" fmla="*/ 2563 w 2648"/>
              <a:gd name="T37" fmla="*/ 616 h 769"/>
              <a:gd name="T38" fmla="*/ 2541 w 2648"/>
              <a:gd name="T39" fmla="*/ 547 h 769"/>
              <a:gd name="T40" fmla="*/ 2565 w 2648"/>
              <a:gd name="T41" fmla="*/ 463 h 769"/>
              <a:gd name="T42" fmla="*/ 2607 w 2648"/>
              <a:gd name="T43" fmla="*/ 374 h 769"/>
              <a:gd name="T44" fmla="*/ 2647 w 2648"/>
              <a:gd name="T45" fmla="*/ 297 h 769"/>
              <a:gd name="T46" fmla="*/ 2639 w 2648"/>
              <a:gd name="T47" fmla="*/ 249 h 769"/>
              <a:gd name="T48" fmla="*/ 2639 w 2648"/>
              <a:gd name="T49" fmla="*/ 204 h 769"/>
              <a:gd name="T50" fmla="*/ 2582 w 2648"/>
              <a:gd name="T51" fmla="*/ 187 h 769"/>
              <a:gd name="T52" fmla="*/ 2514 w 2648"/>
              <a:gd name="T53" fmla="*/ 192 h 769"/>
              <a:gd name="T54" fmla="*/ 2482 w 2648"/>
              <a:gd name="T55" fmla="*/ 203 h 769"/>
              <a:gd name="T56" fmla="*/ 2403 w 2648"/>
              <a:gd name="T57" fmla="*/ 223 h 769"/>
              <a:gd name="T58" fmla="*/ 2373 w 2648"/>
              <a:gd name="T59" fmla="*/ 272 h 769"/>
              <a:gd name="T60" fmla="*/ 2158 w 2648"/>
              <a:gd name="T61" fmla="*/ 177 h 769"/>
              <a:gd name="T62" fmla="*/ 2097 w 2648"/>
              <a:gd name="T63" fmla="*/ 139 h 769"/>
              <a:gd name="T64" fmla="*/ 2036 w 2648"/>
              <a:gd name="T65" fmla="*/ 143 h 769"/>
              <a:gd name="T66" fmla="*/ 2003 w 2648"/>
              <a:gd name="T67" fmla="*/ 187 h 769"/>
              <a:gd name="T68" fmla="*/ 1986 w 2648"/>
              <a:gd name="T69" fmla="*/ 239 h 769"/>
              <a:gd name="T70" fmla="*/ 1922 w 2648"/>
              <a:gd name="T71" fmla="*/ 263 h 769"/>
              <a:gd name="T72" fmla="*/ 1580 w 2648"/>
              <a:gd name="T73" fmla="*/ 311 h 769"/>
              <a:gd name="T74" fmla="*/ 1423 w 2648"/>
              <a:gd name="T75" fmla="*/ 324 h 769"/>
              <a:gd name="T76" fmla="*/ 1470 w 2648"/>
              <a:gd name="T77" fmla="*/ 316 h 769"/>
              <a:gd name="T78" fmla="*/ 1394 w 2648"/>
              <a:gd name="T79" fmla="*/ 267 h 769"/>
              <a:gd name="T80" fmla="*/ 1418 w 2648"/>
              <a:gd name="T81" fmla="*/ 236 h 769"/>
              <a:gd name="T82" fmla="*/ 1420 w 2648"/>
              <a:gd name="T83" fmla="*/ 178 h 769"/>
              <a:gd name="T84" fmla="*/ 1390 w 2648"/>
              <a:gd name="T85" fmla="*/ 141 h 769"/>
              <a:gd name="T86" fmla="*/ 1408 w 2648"/>
              <a:gd name="T87" fmla="*/ 103 h 769"/>
              <a:gd name="T88" fmla="*/ 1337 w 2648"/>
              <a:gd name="T89" fmla="*/ 63 h 769"/>
              <a:gd name="T90" fmla="*/ 1306 w 2648"/>
              <a:gd name="T91" fmla="*/ 74 h 769"/>
              <a:gd name="T92" fmla="*/ 1314 w 2648"/>
              <a:gd name="T93" fmla="*/ 134 h 769"/>
              <a:gd name="T94" fmla="*/ 1267 w 2648"/>
              <a:gd name="T95" fmla="*/ 110 h 769"/>
              <a:gd name="T96" fmla="*/ 1205 w 2648"/>
              <a:gd name="T97" fmla="*/ 107 h 769"/>
              <a:gd name="T98" fmla="*/ 1207 w 2648"/>
              <a:gd name="T99" fmla="*/ 137 h 769"/>
              <a:gd name="T100" fmla="*/ 1198 w 2648"/>
              <a:gd name="T101" fmla="*/ 172 h 769"/>
              <a:gd name="T102" fmla="*/ 1049 w 2648"/>
              <a:gd name="T103" fmla="*/ 115 h 769"/>
              <a:gd name="T104" fmla="*/ 946 w 2648"/>
              <a:gd name="T105" fmla="*/ 40 h 769"/>
              <a:gd name="T106" fmla="*/ 892 w 2648"/>
              <a:gd name="T107" fmla="*/ 1 h 769"/>
              <a:gd name="T108" fmla="*/ 852 w 2648"/>
              <a:gd name="T109" fmla="*/ 21 h 769"/>
              <a:gd name="T110" fmla="*/ 823 w 2648"/>
              <a:gd name="T111" fmla="*/ 67 h 769"/>
              <a:gd name="T112" fmla="*/ 799 w 2648"/>
              <a:gd name="T113" fmla="*/ 134 h 769"/>
              <a:gd name="T114" fmla="*/ 1369 w 2648"/>
              <a:gd name="T115" fmla="*/ 519 h 769"/>
              <a:gd name="T116" fmla="*/ 1167 w 2648"/>
              <a:gd name="T117" fmla="*/ 515 h 769"/>
              <a:gd name="T118" fmla="*/ 1260 w 2648"/>
              <a:gd name="T119" fmla="*/ 502 h 769"/>
              <a:gd name="T120" fmla="*/ 1247 w 2648"/>
              <a:gd name="T121" fmla="*/ 475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48" h="769">
                <a:moveTo>
                  <a:pt x="812" y="168"/>
                </a:moveTo>
                <a:lnTo>
                  <a:pt x="812" y="168"/>
                </a:lnTo>
                <a:lnTo>
                  <a:pt x="660" y="183"/>
                </a:lnTo>
                <a:lnTo>
                  <a:pt x="549" y="196"/>
                </a:lnTo>
                <a:lnTo>
                  <a:pt x="509" y="201"/>
                </a:lnTo>
                <a:lnTo>
                  <a:pt x="487" y="205"/>
                </a:lnTo>
                <a:lnTo>
                  <a:pt x="487" y="205"/>
                </a:lnTo>
                <a:lnTo>
                  <a:pt x="474" y="212"/>
                </a:lnTo>
                <a:lnTo>
                  <a:pt x="453" y="221"/>
                </a:lnTo>
                <a:lnTo>
                  <a:pt x="403" y="244"/>
                </a:lnTo>
                <a:lnTo>
                  <a:pt x="358" y="267"/>
                </a:lnTo>
                <a:lnTo>
                  <a:pt x="342" y="274"/>
                </a:lnTo>
                <a:lnTo>
                  <a:pt x="336" y="276"/>
                </a:lnTo>
                <a:lnTo>
                  <a:pt x="336" y="276"/>
                </a:lnTo>
                <a:lnTo>
                  <a:pt x="181" y="285"/>
                </a:lnTo>
                <a:lnTo>
                  <a:pt x="181" y="254"/>
                </a:lnTo>
                <a:lnTo>
                  <a:pt x="181" y="254"/>
                </a:lnTo>
                <a:lnTo>
                  <a:pt x="287" y="235"/>
                </a:lnTo>
                <a:lnTo>
                  <a:pt x="287" y="235"/>
                </a:lnTo>
                <a:lnTo>
                  <a:pt x="297" y="234"/>
                </a:lnTo>
                <a:lnTo>
                  <a:pt x="309" y="235"/>
                </a:lnTo>
                <a:lnTo>
                  <a:pt x="309" y="235"/>
                </a:lnTo>
                <a:lnTo>
                  <a:pt x="311" y="234"/>
                </a:lnTo>
                <a:lnTo>
                  <a:pt x="312" y="232"/>
                </a:lnTo>
                <a:lnTo>
                  <a:pt x="315" y="228"/>
                </a:lnTo>
                <a:lnTo>
                  <a:pt x="315" y="225"/>
                </a:lnTo>
                <a:lnTo>
                  <a:pt x="315" y="223"/>
                </a:lnTo>
                <a:lnTo>
                  <a:pt x="312" y="223"/>
                </a:lnTo>
                <a:lnTo>
                  <a:pt x="312" y="223"/>
                </a:lnTo>
                <a:lnTo>
                  <a:pt x="310" y="225"/>
                </a:lnTo>
                <a:lnTo>
                  <a:pt x="306" y="225"/>
                </a:lnTo>
                <a:lnTo>
                  <a:pt x="303" y="225"/>
                </a:lnTo>
                <a:lnTo>
                  <a:pt x="300" y="222"/>
                </a:lnTo>
                <a:lnTo>
                  <a:pt x="288" y="212"/>
                </a:lnTo>
                <a:lnTo>
                  <a:pt x="288" y="212"/>
                </a:lnTo>
                <a:lnTo>
                  <a:pt x="274" y="197"/>
                </a:lnTo>
                <a:lnTo>
                  <a:pt x="260" y="185"/>
                </a:lnTo>
                <a:lnTo>
                  <a:pt x="238" y="168"/>
                </a:lnTo>
                <a:lnTo>
                  <a:pt x="238" y="168"/>
                </a:lnTo>
                <a:lnTo>
                  <a:pt x="209" y="152"/>
                </a:lnTo>
                <a:lnTo>
                  <a:pt x="187" y="141"/>
                </a:lnTo>
                <a:lnTo>
                  <a:pt x="187" y="141"/>
                </a:lnTo>
                <a:lnTo>
                  <a:pt x="187" y="139"/>
                </a:lnTo>
                <a:lnTo>
                  <a:pt x="186" y="137"/>
                </a:lnTo>
                <a:lnTo>
                  <a:pt x="186" y="135"/>
                </a:lnTo>
                <a:lnTo>
                  <a:pt x="183" y="134"/>
                </a:lnTo>
                <a:lnTo>
                  <a:pt x="183" y="134"/>
                </a:lnTo>
                <a:lnTo>
                  <a:pt x="177" y="182"/>
                </a:lnTo>
                <a:lnTo>
                  <a:pt x="171" y="219"/>
                </a:lnTo>
                <a:lnTo>
                  <a:pt x="168" y="234"/>
                </a:lnTo>
                <a:lnTo>
                  <a:pt x="165" y="243"/>
                </a:lnTo>
                <a:lnTo>
                  <a:pt x="165" y="243"/>
                </a:lnTo>
                <a:lnTo>
                  <a:pt x="164" y="250"/>
                </a:lnTo>
                <a:lnTo>
                  <a:pt x="163" y="258"/>
                </a:lnTo>
                <a:lnTo>
                  <a:pt x="163" y="272"/>
                </a:lnTo>
                <a:lnTo>
                  <a:pt x="164" y="285"/>
                </a:lnTo>
                <a:lnTo>
                  <a:pt x="165" y="290"/>
                </a:lnTo>
                <a:lnTo>
                  <a:pt x="165" y="290"/>
                </a:lnTo>
                <a:lnTo>
                  <a:pt x="85" y="299"/>
                </a:lnTo>
                <a:lnTo>
                  <a:pt x="31" y="306"/>
                </a:lnTo>
                <a:lnTo>
                  <a:pt x="4" y="310"/>
                </a:lnTo>
                <a:lnTo>
                  <a:pt x="4" y="310"/>
                </a:lnTo>
                <a:lnTo>
                  <a:pt x="1" y="315"/>
                </a:lnTo>
                <a:lnTo>
                  <a:pt x="0" y="318"/>
                </a:lnTo>
                <a:lnTo>
                  <a:pt x="0" y="321"/>
                </a:lnTo>
                <a:lnTo>
                  <a:pt x="0" y="321"/>
                </a:lnTo>
                <a:lnTo>
                  <a:pt x="1" y="323"/>
                </a:lnTo>
                <a:lnTo>
                  <a:pt x="8" y="324"/>
                </a:lnTo>
                <a:lnTo>
                  <a:pt x="27" y="330"/>
                </a:lnTo>
                <a:lnTo>
                  <a:pt x="93" y="346"/>
                </a:lnTo>
                <a:lnTo>
                  <a:pt x="169" y="363"/>
                </a:lnTo>
                <a:lnTo>
                  <a:pt x="230" y="377"/>
                </a:lnTo>
                <a:lnTo>
                  <a:pt x="230" y="377"/>
                </a:lnTo>
                <a:lnTo>
                  <a:pt x="292" y="394"/>
                </a:lnTo>
                <a:lnTo>
                  <a:pt x="372" y="413"/>
                </a:lnTo>
                <a:lnTo>
                  <a:pt x="414" y="423"/>
                </a:lnTo>
                <a:lnTo>
                  <a:pt x="453" y="431"/>
                </a:lnTo>
                <a:lnTo>
                  <a:pt x="488" y="438"/>
                </a:lnTo>
                <a:lnTo>
                  <a:pt x="503" y="439"/>
                </a:lnTo>
                <a:lnTo>
                  <a:pt x="516" y="439"/>
                </a:lnTo>
                <a:lnTo>
                  <a:pt x="516" y="439"/>
                </a:lnTo>
                <a:lnTo>
                  <a:pt x="580" y="439"/>
                </a:lnTo>
                <a:lnTo>
                  <a:pt x="665" y="439"/>
                </a:lnTo>
                <a:lnTo>
                  <a:pt x="755" y="438"/>
                </a:lnTo>
                <a:lnTo>
                  <a:pt x="838" y="439"/>
                </a:lnTo>
                <a:lnTo>
                  <a:pt x="838" y="439"/>
                </a:lnTo>
                <a:lnTo>
                  <a:pt x="902" y="443"/>
                </a:lnTo>
                <a:lnTo>
                  <a:pt x="950" y="447"/>
                </a:lnTo>
                <a:lnTo>
                  <a:pt x="985" y="448"/>
                </a:lnTo>
                <a:lnTo>
                  <a:pt x="998" y="448"/>
                </a:lnTo>
                <a:lnTo>
                  <a:pt x="1008" y="447"/>
                </a:lnTo>
                <a:lnTo>
                  <a:pt x="1008" y="447"/>
                </a:lnTo>
                <a:lnTo>
                  <a:pt x="1018" y="444"/>
                </a:lnTo>
                <a:lnTo>
                  <a:pt x="1031" y="443"/>
                </a:lnTo>
                <a:lnTo>
                  <a:pt x="1058" y="440"/>
                </a:lnTo>
                <a:lnTo>
                  <a:pt x="1091" y="439"/>
                </a:lnTo>
                <a:lnTo>
                  <a:pt x="1091" y="567"/>
                </a:lnTo>
                <a:lnTo>
                  <a:pt x="1091" y="567"/>
                </a:lnTo>
                <a:lnTo>
                  <a:pt x="1074" y="569"/>
                </a:lnTo>
                <a:lnTo>
                  <a:pt x="1054" y="572"/>
                </a:lnTo>
                <a:lnTo>
                  <a:pt x="1030" y="573"/>
                </a:lnTo>
                <a:lnTo>
                  <a:pt x="1030" y="573"/>
                </a:lnTo>
                <a:lnTo>
                  <a:pt x="995" y="576"/>
                </a:lnTo>
                <a:lnTo>
                  <a:pt x="952" y="580"/>
                </a:lnTo>
                <a:lnTo>
                  <a:pt x="932" y="582"/>
                </a:lnTo>
                <a:lnTo>
                  <a:pt x="915" y="586"/>
                </a:lnTo>
                <a:lnTo>
                  <a:pt x="902" y="590"/>
                </a:lnTo>
                <a:lnTo>
                  <a:pt x="898" y="591"/>
                </a:lnTo>
                <a:lnTo>
                  <a:pt x="896" y="593"/>
                </a:lnTo>
                <a:lnTo>
                  <a:pt x="896" y="593"/>
                </a:lnTo>
                <a:lnTo>
                  <a:pt x="892" y="599"/>
                </a:lnTo>
                <a:lnTo>
                  <a:pt x="889" y="604"/>
                </a:lnTo>
                <a:lnTo>
                  <a:pt x="889" y="605"/>
                </a:lnTo>
                <a:lnTo>
                  <a:pt x="889" y="608"/>
                </a:lnTo>
                <a:lnTo>
                  <a:pt x="896" y="611"/>
                </a:lnTo>
                <a:lnTo>
                  <a:pt x="896" y="611"/>
                </a:lnTo>
                <a:lnTo>
                  <a:pt x="920" y="616"/>
                </a:lnTo>
                <a:lnTo>
                  <a:pt x="960" y="624"/>
                </a:lnTo>
                <a:lnTo>
                  <a:pt x="1003" y="631"/>
                </a:lnTo>
                <a:lnTo>
                  <a:pt x="1030" y="635"/>
                </a:lnTo>
                <a:lnTo>
                  <a:pt x="1030" y="635"/>
                </a:lnTo>
                <a:lnTo>
                  <a:pt x="1051" y="638"/>
                </a:lnTo>
                <a:lnTo>
                  <a:pt x="1075" y="643"/>
                </a:lnTo>
                <a:lnTo>
                  <a:pt x="1097" y="648"/>
                </a:lnTo>
                <a:lnTo>
                  <a:pt x="1109" y="651"/>
                </a:lnTo>
                <a:lnTo>
                  <a:pt x="1109" y="651"/>
                </a:lnTo>
                <a:lnTo>
                  <a:pt x="1122" y="654"/>
                </a:lnTo>
                <a:lnTo>
                  <a:pt x="1154" y="664"/>
                </a:lnTo>
                <a:lnTo>
                  <a:pt x="1200" y="675"/>
                </a:lnTo>
                <a:lnTo>
                  <a:pt x="1258" y="689"/>
                </a:lnTo>
                <a:lnTo>
                  <a:pt x="1323" y="704"/>
                </a:lnTo>
                <a:lnTo>
                  <a:pt x="1390" y="718"/>
                </a:lnTo>
                <a:lnTo>
                  <a:pt x="1456" y="728"/>
                </a:lnTo>
                <a:lnTo>
                  <a:pt x="1487" y="732"/>
                </a:lnTo>
                <a:lnTo>
                  <a:pt x="1515" y="736"/>
                </a:lnTo>
                <a:lnTo>
                  <a:pt x="1515" y="736"/>
                </a:lnTo>
                <a:lnTo>
                  <a:pt x="1648" y="747"/>
                </a:lnTo>
                <a:lnTo>
                  <a:pt x="1727" y="753"/>
                </a:lnTo>
                <a:lnTo>
                  <a:pt x="1812" y="759"/>
                </a:lnTo>
                <a:lnTo>
                  <a:pt x="1900" y="763"/>
                </a:lnTo>
                <a:lnTo>
                  <a:pt x="1987" y="767"/>
                </a:lnTo>
                <a:lnTo>
                  <a:pt x="2074" y="769"/>
                </a:lnTo>
                <a:lnTo>
                  <a:pt x="2156" y="769"/>
                </a:lnTo>
                <a:lnTo>
                  <a:pt x="2156" y="769"/>
                </a:lnTo>
                <a:lnTo>
                  <a:pt x="2302" y="767"/>
                </a:lnTo>
                <a:lnTo>
                  <a:pt x="2418" y="763"/>
                </a:lnTo>
                <a:lnTo>
                  <a:pt x="2464" y="762"/>
                </a:lnTo>
                <a:lnTo>
                  <a:pt x="2498" y="759"/>
                </a:lnTo>
                <a:lnTo>
                  <a:pt x="2523" y="755"/>
                </a:lnTo>
                <a:lnTo>
                  <a:pt x="2531" y="754"/>
                </a:lnTo>
                <a:lnTo>
                  <a:pt x="2536" y="751"/>
                </a:lnTo>
                <a:lnTo>
                  <a:pt x="2536" y="751"/>
                </a:lnTo>
                <a:lnTo>
                  <a:pt x="2549" y="744"/>
                </a:lnTo>
                <a:lnTo>
                  <a:pt x="2558" y="740"/>
                </a:lnTo>
                <a:lnTo>
                  <a:pt x="2562" y="737"/>
                </a:lnTo>
                <a:lnTo>
                  <a:pt x="2563" y="736"/>
                </a:lnTo>
                <a:lnTo>
                  <a:pt x="2563" y="736"/>
                </a:lnTo>
                <a:lnTo>
                  <a:pt x="2565" y="722"/>
                </a:lnTo>
                <a:lnTo>
                  <a:pt x="2569" y="693"/>
                </a:lnTo>
                <a:lnTo>
                  <a:pt x="2578" y="647"/>
                </a:lnTo>
                <a:lnTo>
                  <a:pt x="2578" y="647"/>
                </a:lnTo>
                <a:lnTo>
                  <a:pt x="2580" y="644"/>
                </a:lnTo>
                <a:lnTo>
                  <a:pt x="2582" y="640"/>
                </a:lnTo>
                <a:lnTo>
                  <a:pt x="2587" y="635"/>
                </a:lnTo>
                <a:lnTo>
                  <a:pt x="2589" y="631"/>
                </a:lnTo>
                <a:lnTo>
                  <a:pt x="2589" y="629"/>
                </a:lnTo>
                <a:lnTo>
                  <a:pt x="2587" y="625"/>
                </a:lnTo>
                <a:lnTo>
                  <a:pt x="2584" y="622"/>
                </a:lnTo>
                <a:lnTo>
                  <a:pt x="2584" y="622"/>
                </a:lnTo>
                <a:lnTo>
                  <a:pt x="2575" y="618"/>
                </a:lnTo>
                <a:lnTo>
                  <a:pt x="2563" y="616"/>
                </a:lnTo>
                <a:lnTo>
                  <a:pt x="2533" y="611"/>
                </a:lnTo>
                <a:lnTo>
                  <a:pt x="2493" y="604"/>
                </a:lnTo>
                <a:lnTo>
                  <a:pt x="2487" y="555"/>
                </a:lnTo>
                <a:lnTo>
                  <a:pt x="2487" y="555"/>
                </a:lnTo>
                <a:lnTo>
                  <a:pt x="2506" y="554"/>
                </a:lnTo>
                <a:lnTo>
                  <a:pt x="2523" y="551"/>
                </a:lnTo>
                <a:lnTo>
                  <a:pt x="2536" y="549"/>
                </a:lnTo>
                <a:lnTo>
                  <a:pt x="2536" y="549"/>
                </a:lnTo>
                <a:lnTo>
                  <a:pt x="2541" y="547"/>
                </a:lnTo>
                <a:lnTo>
                  <a:pt x="2544" y="547"/>
                </a:lnTo>
                <a:lnTo>
                  <a:pt x="2547" y="550"/>
                </a:lnTo>
                <a:lnTo>
                  <a:pt x="2549" y="549"/>
                </a:lnTo>
                <a:lnTo>
                  <a:pt x="2550" y="547"/>
                </a:lnTo>
                <a:lnTo>
                  <a:pt x="2554" y="536"/>
                </a:lnTo>
                <a:lnTo>
                  <a:pt x="2554" y="536"/>
                </a:lnTo>
                <a:lnTo>
                  <a:pt x="2559" y="514"/>
                </a:lnTo>
                <a:lnTo>
                  <a:pt x="2563" y="491"/>
                </a:lnTo>
                <a:lnTo>
                  <a:pt x="2565" y="463"/>
                </a:lnTo>
                <a:lnTo>
                  <a:pt x="2565" y="463"/>
                </a:lnTo>
                <a:lnTo>
                  <a:pt x="2568" y="460"/>
                </a:lnTo>
                <a:lnTo>
                  <a:pt x="2572" y="448"/>
                </a:lnTo>
                <a:lnTo>
                  <a:pt x="2572" y="448"/>
                </a:lnTo>
                <a:lnTo>
                  <a:pt x="2584" y="405"/>
                </a:lnTo>
                <a:lnTo>
                  <a:pt x="2581" y="374"/>
                </a:lnTo>
                <a:lnTo>
                  <a:pt x="2581" y="374"/>
                </a:lnTo>
                <a:lnTo>
                  <a:pt x="2589" y="374"/>
                </a:lnTo>
                <a:lnTo>
                  <a:pt x="2607" y="374"/>
                </a:lnTo>
                <a:lnTo>
                  <a:pt x="2617" y="372"/>
                </a:lnTo>
                <a:lnTo>
                  <a:pt x="2626" y="369"/>
                </a:lnTo>
                <a:lnTo>
                  <a:pt x="2633" y="365"/>
                </a:lnTo>
                <a:lnTo>
                  <a:pt x="2635" y="363"/>
                </a:lnTo>
                <a:lnTo>
                  <a:pt x="2636" y="359"/>
                </a:lnTo>
                <a:lnTo>
                  <a:pt x="2636" y="359"/>
                </a:lnTo>
                <a:lnTo>
                  <a:pt x="2642" y="341"/>
                </a:lnTo>
                <a:lnTo>
                  <a:pt x="2645" y="318"/>
                </a:lnTo>
                <a:lnTo>
                  <a:pt x="2647" y="297"/>
                </a:lnTo>
                <a:lnTo>
                  <a:pt x="2645" y="289"/>
                </a:lnTo>
                <a:lnTo>
                  <a:pt x="2643" y="285"/>
                </a:lnTo>
                <a:lnTo>
                  <a:pt x="2643" y="285"/>
                </a:lnTo>
                <a:lnTo>
                  <a:pt x="2617" y="263"/>
                </a:lnTo>
                <a:lnTo>
                  <a:pt x="2617" y="263"/>
                </a:lnTo>
                <a:lnTo>
                  <a:pt x="2624" y="259"/>
                </a:lnTo>
                <a:lnTo>
                  <a:pt x="2635" y="252"/>
                </a:lnTo>
                <a:lnTo>
                  <a:pt x="2635" y="252"/>
                </a:lnTo>
                <a:lnTo>
                  <a:pt x="2639" y="249"/>
                </a:lnTo>
                <a:lnTo>
                  <a:pt x="2644" y="245"/>
                </a:lnTo>
                <a:lnTo>
                  <a:pt x="2647" y="240"/>
                </a:lnTo>
                <a:lnTo>
                  <a:pt x="2648" y="232"/>
                </a:lnTo>
                <a:lnTo>
                  <a:pt x="2648" y="232"/>
                </a:lnTo>
                <a:lnTo>
                  <a:pt x="2645" y="217"/>
                </a:lnTo>
                <a:lnTo>
                  <a:pt x="2643" y="208"/>
                </a:lnTo>
                <a:lnTo>
                  <a:pt x="2643" y="208"/>
                </a:lnTo>
                <a:lnTo>
                  <a:pt x="2642" y="205"/>
                </a:lnTo>
                <a:lnTo>
                  <a:pt x="2639" y="204"/>
                </a:lnTo>
                <a:lnTo>
                  <a:pt x="2631" y="200"/>
                </a:lnTo>
                <a:lnTo>
                  <a:pt x="2620" y="196"/>
                </a:lnTo>
                <a:lnTo>
                  <a:pt x="2611" y="195"/>
                </a:lnTo>
                <a:lnTo>
                  <a:pt x="2611" y="195"/>
                </a:lnTo>
                <a:lnTo>
                  <a:pt x="2584" y="192"/>
                </a:lnTo>
                <a:lnTo>
                  <a:pt x="2584" y="192"/>
                </a:lnTo>
                <a:lnTo>
                  <a:pt x="2584" y="191"/>
                </a:lnTo>
                <a:lnTo>
                  <a:pt x="2584" y="190"/>
                </a:lnTo>
                <a:lnTo>
                  <a:pt x="2582" y="187"/>
                </a:lnTo>
                <a:lnTo>
                  <a:pt x="2575" y="186"/>
                </a:lnTo>
                <a:lnTo>
                  <a:pt x="2575" y="186"/>
                </a:lnTo>
                <a:lnTo>
                  <a:pt x="2550" y="182"/>
                </a:lnTo>
                <a:lnTo>
                  <a:pt x="2540" y="181"/>
                </a:lnTo>
                <a:lnTo>
                  <a:pt x="2532" y="181"/>
                </a:lnTo>
                <a:lnTo>
                  <a:pt x="2532" y="181"/>
                </a:lnTo>
                <a:lnTo>
                  <a:pt x="2520" y="186"/>
                </a:lnTo>
                <a:lnTo>
                  <a:pt x="2516" y="188"/>
                </a:lnTo>
                <a:lnTo>
                  <a:pt x="2514" y="192"/>
                </a:lnTo>
                <a:lnTo>
                  <a:pt x="2514" y="192"/>
                </a:lnTo>
                <a:lnTo>
                  <a:pt x="2514" y="196"/>
                </a:lnTo>
                <a:lnTo>
                  <a:pt x="2514" y="200"/>
                </a:lnTo>
                <a:lnTo>
                  <a:pt x="2513" y="201"/>
                </a:lnTo>
                <a:lnTo>
                  <a:pt x="2510" y="203"/>
                </a:lnTo>
                <a:lnTo>
                  <a:pt x="2505" y="204"/>
                </a:lnTo>
                <a:lnTo>
                  <a:pt x="2498" y="203"/>
                </a:lnTo>
                <a:lnTo>
                  <a:pt x="2498" y="203"/>
                </a:lnTo>
                <a:lnTo>
                  <a:pt x="2482" y="203"/>
                </a:lnTo>
                <a:lnTo>
                  <a:pt x="2465" y="203"/>
                </a:lnTo>
                <a:lnTo>
                  <a:pt x="2451" y="204"/>
                </a:lnTo>
                <a:lnTo>
                  <a:pt x="2443" y="205"/>
                </a:lnTo>
                <a:lnTo>
                  <a:pt x="2443" y="205"/>
                </a:lnTo>
                <a:lnTo>
                  <a:pt x="2438" y="206"/>
                </a:lnTo>
                <a:lnTo>
                  <a:pt x="2422" y="212"/>
                </a:lnTo>
                <a:lnTo>
                  <a:pt x="2422" y="212"/>
                </a:lnTo>
                <a:lnTo>
                  <a:pt x="2411" y="218"/>
                </a:lnTo>
                <a:lnTo>
                  <a:pt x="2403" y="223"/>
                </a:lnTo>
                <a:lnTo>
                  <a:pt x="2398" y="230"/>
                </a:lnTo>
                <a:lnTo>
                  <a:pt x="2395" y="236"/>
                </a:lnTo>
                <a:lnTo>
                  <a:pt x="2395" y="236"/>
                </a:lnTo>
                <a:lnTo>
                  <a:pt x="2394" y="261"/>
                </a:lnTo>
                <a:lnTo>
                  <a:pt x="2394" y="261"/>
                </a:lnTo>
                <a:lnTo>
                  <a:pt x="2385" y="267"/>
                </a:lnTo>
                <a:lnTo>
                  <a:pt x="2378" y="271"/>
                </a:lnTo>
                <a:lnTo>
                  <a:pt x="2373" y="272"/>
                </a:lnTo>
                <a:lnTo>
                  <a:pt x="2373" y="272"/>
                </a:lnTo>
                <a:lnTo>
                  <a:pt x="2296" y="245"/>
                </a:lnTo>
                <a:lnTo>
                  <a:pt x="2211" y="214"/>
                </a:lnTo>
                <a:lnTo>
                  <a:pt x="2211" y="214"/>
                </a:lnTo>
                <a:lnTo>
                  <a:pt x="2177" y="203"/>
                </a:lnTo>
                <a:lnTo>
                  <a:pt x="2156" y="195"/>
                </a:lnTo>
                <a:lnTo>
                  <a:pt x="2156" y="195"/>
                </a:lnTo>
                <a:lnTo>
                  <a:pt x="2158" y="191"/>
                </a:lnTo>
                <a:lnTo>
                  <a:pt x="2159" y="182"/>
                </a:lnTo>
                <a:lnTo>
                  <a:pt x="2158" y="177"/>
                </a:lnTo>
                <a:lnTo>
                  <a:pt x="2156" y="172"/>
                </a:lnTo>
                <a:lnTo>
                  <a:pt x="2153" y="166"/>
                </a:lnTo>
                <a:lnTo>
                  <a:pt x="2147" y="161"/>
                </a:lnTo>
                <a:lnTo>
                  <a:pt x="2147" y="161"/>
                </a:lnTo>
                <a:lnTo>
                  <a:pt x="2134" y="152"/>
                </a:lnTo>
                <a:lnTo>
                  <a:pt x="2123" y="147"/>
                </a:lnTo>
                <a:lnTo>
                  <a:pt x="2111" y="143"/>
                </a:lnTo>
                <a:lnTo>
                  <a:pt x="2111" y="143"/>
                </a:lnTo>
                <a:lnTo>
                  <a:pt x="2097" y="139"/>
                </a:lnTo>
                <a:lnTo>
                  <a:pt x="2074" y="137"/>
                </a:lnTo>
                <a:lnTo>
                  <a:pt x="2074" y="137"/>
                </a:lnTo>
                <a:lnTo>
                  <a:pt x="2067" y="135"/>
                </a:lnTo>
                <a:lnTo>
                  <a:pt x="2065" y="133"/>
                </a:lnTo>
                <a:lnTo>
                  <a:pt x="2060" y="133"/>
                </a:lnTo>
                <a:lnTo>
                  <a:pt x="2049" y="137"/>
                </a:lnTo>
                <a:lnTo>
                  <a:pt x="2049" y="137"/>
                </a:lnTo>
                <a:lnTo>
                  <a:pt x="2042" y="139"/>
                </a:lnTo>
                <a:lnTo>
                  <a:pt x="2036" y="143"/>
                </a:lnTo>
                <a:lnTo>
                  <a:pt x="2026" y="150"/>
                </a:lnTo>
                <a:lnTo>
                  <a:pt x="2020" y="157"/>
                </a:lnTo>
                <a:lnTo>
                  <a:pt x="2018" y="163"/>
                </a:lnTo>
                <a:lnTo>
                  <a:pt x="2018" y="178"/>
                </a:lnTo>
                <a:lnTo>
                  <a:pt x="2018" y="178"/>
                </a:lnTo>
                <a:lnTo>
                  <a:pt x="2013" y="181"/>
                </a:lnTo>
                <a:lnTo>
                  <a:pt x="2008" y="183"/>
                </a:lnTo>
                <a:lnTo>
                  <a:pt x="2003" y="187"/>
                </a:lnTo>
                <a:lnTo>
                  <a:pt x="2003" y="187"/>
                </a:lnTo>
                <a:lnTo>
                  <a:pt x="1999" y="191"/>
                </a:lnTo>
                <a:lnTo>
                  <a:pt x="1996" y="195"/>
                </a:lnTo>
                <a:lnTo>
                  <a:pt x="1993" y="205"/>
                </a:lnTo>
                <a:lnTo>
                  <a:pt x="1989" y="219"/>
                </a:lnTo>
                <a:lnTo>
                  <a:pt x="1989" y="219"/>
                </a:lnTo>
                <a:lnTo>
                  <a:pt x="1989" y="228"/>
                </a:lnTo>
                <a:lnTo>
                  <a:pt x="1987" y="236"/>
                </a:lnTo>
                <a:lnTo>
                  <a:pt x="1986" y="239"/>
                </a:lnTo>
                <a:lnTo>
                  <a:pt x="1986" y="239"/>
                </a:lnTo>
                <a:lnTo>
                  <a:pt x="1969" y="239"/>
                </a:lnTo>
                <a:lnTo>
                  <a:pt x="1956" y="240"/>
                </a:lnTo>
                <a:lnTo>
                  <a:pt x="1949" y="241"/>
                </a:lnTo>
                <a:lnTo>
                  <a:pt x="1949" y="241"/>
                </a:lnTo>
                <a:lnTo>
                  <a:pt x="1938" y="249"/>
                </a:lnTo>
                <a:lnTo>
                  <a:pt x="1928" y="257"/>
                </a:lnTo>
                <a:lnTo>
                  <a:pt x="1928" y="257"/>
                </a:lnTo>
                <a:lnTo>
                  <a:pt x="1925" y="259"/>
                </a:lnTo>
                <a:lnTo>
                  <a:pt x="1922" y="263"/>
                </a:lnTo>
                <a:lnTo>
                  <a:pt x="1918" y="270"/>
                </a:lnTo>
                <a:lnTo>
                  <a:pt x="1918" y="270"/>
                </a:lnTo>
                <a:lnTo>
                  <a:pt x="1844" y="276"/>
                </a:lnTo>
                <a:lnTo>
                  <a:pt x="1773" y="281"/>
                </a:lnTo>
                <a:lnTo>
                  <a:pt x="1701" y="290"/>
                </a:lnTo>
                <a:lnTo>
                  <a:pt x="1701" y="290"/>
                </a:lnTo>
                <a:lnTo>
                  <a:pt x="1666" y="294"/>
                </a:lnTo>
                <a:lnTo>
                  <a:pt x="1634" y="301"/>
                </a:lnTo>
                <a:lnTo>
                  <a:pt x="1580" y="311"/>
                </a:lnTo>
                <a:lnTo>
                  <a:pt x="1542" y="320"/>
                </a:lnTo>
                <a:lnTo>
                  <a:pt x="1528" y="324"/>
                </a:lnTo>
                <a:lnTo>
                  <a:pt x="1528" y="324"/>
                </a:lnTo>
                <a:lnTo>
                  <a:pt x="1505" y="329"/>
                </a:lnTo>
                <a:lnTo>
                  <a:pt x="1487" y="333"/>
                </a:lnTo>
                <a:lnTo>
                  <a:pt x="1478" y="334"/>
                </a:lnTo>
                <a:lnTo>
                  <a:pt x="1478" y="334"/>
                </a:lnTo>
                <a:lnTo>
                  <a:pt x="1449" y="328"/>
                </a:lnTo>
                <a:lnTo>
                  <a:pt x="1423" y="324"/>
                </a:lnTo>
                <a:lnTo>
                  <a:pt x="1423" y="324"/>
                </a:lnTo>
                <a:lnTo>
                  <a:pt x="1433" y="324"/>
                </a:lnTo>
                <a:lnTo>
                  <a:pt x="1452" y="325"/>
                </a:lnTo>
                <a:lnTo>
                  <a:pt x="1461" y="324"/>
                </a:lnTo>
                <a:lnTo>
                  <a:pt x="1469" y="323"/>
                </a:lnTo>
                <a:lnTo>
                  <a:pt x="1470" y="323"/>
                </a:lnTo>
                <a:lnTo>
                  <a:pt x="1471" y="320"/>
                </a:lnTo>
                <a:lnTo>
                  <a:pt x="1473" y="319"/>
                </a:lnTo>
                <a:lnTo>
                  <a:pt x="1470" y="316"/>
                </a:lnTo>
                <a:lnTo>
                  <a:pt x="1470" y="316"/>
                </a:lnTo>
                <a:lnTo>
                  <a:pt x="1462" y="308"/>
                </a:lnTo>
                <a:lnTo>
                  <a:pt x="1457" y="305"/>
                </a:lnTo>
                <a:lnTo>
                  <a:pt x="1445" y="297"/>
                </a:lnTo>
                <a:lnTo>
                  <a:pt x="1445" y="297"/>
                </a:lnTo>
                <a:lnTo>
                  <a:pt x="1433" y="289"/>
                </a:lnTo>
                <a:lnTo>
                  <a:pt x="1420" y="281"/>
                </a:lnTo>
                <a:lnTo>
                  <a:pt x="1420" y="281"/>
                </a:lnTo>
                <a:lnTo>
                  <a:pt x="1394" y="267"/>
                </a:lnTo>
                <a:lnTo>
                  <a:pt x="1374" y="257"/>
                </a:lnTo>
                <a:lnTo>
                  <a:pt x="1374" y="257"/>
                </a:lnTo>
                <a:lnTo>
                  <a:pt x="1391" y="257"/>
                </a:lnTo>
                <a:lnTo>
                  <a:pt x="1404" y="256"/>
                </a:lnTo>
                <a:lnTo>
                  <a:pt x="1411" y="254"/>
                </a:lnTo>
                <a:lnTo>
                  <a:pt x="1411" y="254"/>
                </a:lnTo>
                <a:lnTo>
                  <a:pt x="1412" y="252"/>
                </a:lnTo>
                <a:lnTo>
                  <a:pt x="1416" y="245"/>
                </a:lnTo>
                <a:lnTo>
                  <a:pt x="1418" y="236"/>
                </a:lnTo>
                <a:lnTo>
                  <a:pt x="1420" y="226"/>
                </a:lnTo>
                <a:lnTo>
                  <a:pt x="1420" y="226"/>
                </a:lnTo>
                <a:lnTo>
                  <a:pt x="1420" y="204"/>
                </a:lnTo>
                <a:lnTo>
                  <a:pt x="1420" y="195"/>
                </a:lnTo>
                <a:lnTo>
                  <a:pt x="1420" y="187"/>
                </a:lnTo>
                <a:lnTo>
                  <a:pt x="1420" y="187"/>
                </a:lnTo>
                <a:lnTo>
                  <a:pt x="1418" y="185"/>
                </a:lnTo>
                <a:lnTo>
                  <a:pt x="1418" y="183"/>
                </a:lnTo>
                <a:lnTo>
                  <a:pt x="1420" y="178"/>
                </a:lnTo>
                <a:lnTo>
                  <a:pt x="1420" y="176"/>
                </a:lnTo>
                <a:lnTo>
                  <a:pt x="1418" y="174"/>
                </a:lnTo>
                <a:lnTo>
                  <a:pt x="1416" y="172"/>
                </a:lnTo>
                <a:lnTo>
                  <a:pt x="1412" y="170"/>
                </a:lnTo>
                <a:lnTo>
                  <a:pt x="1412" y="170"/>
                </a:lnTo>
                <a:lnTo>
                  <a:pt x="1374" y="154"/>
                </a:lnTo>
                <a:lnTo>
                  <a:pt x="1377" y="141"/>
                </a:lnTo>
                <a:lnTo>
                  <a:pt x="1377" y="141"/>
                </a:lnTo>
                <a:lnTo>
                  <a:pt x="1390" y="141"/>
                </a:lnTo>
                <a:lnTo>
                  <a:pt x="1399" y="139"/>
                </a:lnTo>
                <a:lnTo>
                  <a:pt x="1403" y="138"/>
                </a:lnTo>
                <a:lnTo>
                  <a:pt x="1405" y="137"/>
                </a:lnTo>
                <a:lnTo>
                  <a:pt x="1405" y="137"/>
                </a:lnTo>
                <a:lnTo>
                  <a:pt x="1407" y="133"/>
                </a:lnTo>
                <a:lnTo>
                  <a:pt x="1408" y="129"/>
                </a:lnTo>
                <a:lnTo>
                  <a:pt x="1408" y="117"/>
                </a:lnTo>
                <a:lnTo>
                  <a:pt x="1408" y="103"/>
                </a:lnTo>
                <a:lnTo>
                  <a:pt x="1408" y="103"/>
                </a:lnTo>
                <a:lnTo>
                  <a:pt x="1399" y="94"/>
                </a:lnTo>
                <a:lnTo>
                  <a:pt x="1387" y="85"/>
                </a:lnTo>
                <a:lnTo>
                  <a:pt x="1387" y="85"/>
                </a:lnTo>
                <a:lnTo>
                  <a:pt x="1376" y="76"/>
                </a:lnTo>
                <a:lnTo>
                  <a:pt x="1367" y="71"/>
                </a:lnTo>
                <a:lnTo>
                  <a:pt x="1363" y="68"/>
                </a:lnTo>
                <a:lnTo>
                  <a:pt x="1359" y="67"/>
                </a:lnTo>
                <a:lnTo>
                  <a:pt x="1359" y="67"/>
                </a:lnTo>
                <a:lnTo>
                  <a:pt x="1337" y="63"/>
                </a:lnTo>
                <a:lnTo>
                  <a:pt x="1325" y="63"/>
                </a:lnTo>
                <a:lnTo>
                  <a:pt x="1322" y="63"/>
                </a:lnTo>
                <a:lnTo>
                  <a:pt x="1319" y="64"/>
                </a:lnTo>
                <a:lnTo>
                  <a:pt x="1319" y="64"/>
                </a:lnTo>
                <a:lnTo>
                  <a:pt x="1314" y="67"/>
                </a:lnTo>
                <a:lnTo>
                  <a:pt x="1310" y="68"/>
                </a:lnTo>
                <a:lnTo>
                  <a:pt x="1307" y="70"/>
                </a:lnTo>
                <a:lnTo>
                  <a:pt x="1306" y="71"/>
                </a:lnTo>
                <a:lnTo>
                  <a:pt x="1306" y="74"/>
                </a:lnTo>
                <a:lnTo>
                  <a:pt x="1305" y="79"/>
                </a:lnTo>
                <a:lnTo>
                  <a:pt x="1305" y="79"/>
                </a:lnTo>
                <a:lnTo>
                  <a:pt x="1305" y="95"/>
                </a:lnTo>
                <a:lnTo>
                  <a:pt x="1305" y="99"/>
                </a:lnTo>
                <a:lnTo>
                  <a:pt x="1307" y="103"/>
                </a:lnTo>
                <a:lnTo>
                  <a:pt x="1307" y="103"/>
                </a:lnTo>
                <a:lnTo>
                  <a:pt x="1315" y="110"/>
                </a:lnTo>
                <a:lnTo>
                  <a:pt x="1319" y="114"/>
                </a:lnTo>
                <a:lnTo>
                  <a:pt x="1314" y="134"/>
                </a:lnTo>
                <a:lnTo>
                  <a:pt x="1314" y="134"/>
                </a:lnTo>
                <a:lnTo>
                  <a:pt x="1298" y="135"/>
                </a:lnTo>
                <a:lnTo>
                  <a:pt x="1283" y="137"/>
                </a:lnTo>
                <a:lnTo>
                  <a:pt x="1283" y="137"/>
                </a:lnTo>
                <a:lnTo>
                  <a:pt x="1282" y="134"/>
                </a:lnTo>
                <a:lnTo>
                  <a:pt x="1279" y="126"/>
                </a:lnTo>
                <a:lnTo>
                  <a:pt x="1275" y="117"/>
                </a:lnTo>
                <a:lnTo>
                  <a:pt x="1271" y="114"/>
                </a:lnTo>
                <a:lnTo>
                  <a:pt x="1267" y="110"/>
                </a:lnTo>
                <a:lnTo>
                  <a:pt x="1267" y="110"/>
                </a:lnTo>
                <a:lnTo>
                  <a:pt x="1263" y="107"/>
                </a:lnTo>
                <a:lnTo>
                  <a:pt x="1262" y="103"/>
                </a:lnTo>
                <a:lnTo>
                  <a:pt x="1260" y="99"/>
                </a:lnTo>
                <a:lnTo>
                  <a:pt x="1258" y="98"/>
                </a:lnTo>
                <a:lnTo>
                  <a:pt x="1254" y="98"/>
                </a:lnTo>
                <a:lnTo>
                  <a:pt x="1238" y="101"/>
                </a:lnTo>
                <a:lnTo>
                  <a:pt x="1238" y="101"/>
                </a:lnTo>
                <a:lnTo>
                  <a:pt x="1205" y="107"/>
                </a:lnTo>
                <a:lnTo>
                  <a:pt x="1199" y="110"/>
                </a:lnTo>
                <a:lnTo>
                  <a:pt x="1196" y="111"/>
                </a:lnTo>
                <a:lnTo>
                  <a:pt x="1195" y="114"/>
                </a:lnTo>
                <a:lnTo>
                  <a:pt x="1195" y="114"/>
                </a:lnTo>
                <a:lnTo>
                  <a:pt x="1195" y="117"/>
                </a:lnTo>
                <a:lnTo>
                  <a:pt x="1196" y="121"/>
                </a:lnTo>
                <a:lnTo>
                  <a:pt x="1200" y="128"/>
                </a:lnTo>
                <a:lnTo>
                  <a:pt x="1204" y="134"/>
                </a:lnTo>
                <a:lnTo>
                  <a:pt x="1207" y="137"/>
                </a:lnTo>
                <a:lnTo>
                  <a:pt x="1207" y="137"/>
                </a:lnTo>
                <a:lnTo>
                  <a:pt x="1209" y="138"/>
                </a:lnTo>
                <a:lnTo>
                  <a:pt x="1212" y="142"/>
                </a:lnTo>
                <a:lnTo>
                  <a:pt x="1216" y="147"/>
                </a:lnTo>
                <a:lnTo>
                  <a:pt x="1216" y="147"/>
                </a:lnTo>
                <a:lnTo>
                  <a:pt x="1208" y="160"/>
                </a:lnTo>
                <a:lnTo>
                  <a:pt x="1202" y="168"/>
                </a:lnTo>
                <a:lnTo>
                  <a:pt x="1198" y="172"/>
                </a:lnTo>
                <a:lnTo>
                  <a:pt x="1198" y="172"/>
                </a:lnTo>
                <a:lnTo>
                  <a:pt x="1177" y="172"/>
                </a:lnTo>
                <a:lnTo>
                  <a:pt x="1158" y="170"/>
                </a:lnTo>
                <a:lnTo>
                  <a:pt x="1158" y="170"/>
                </a:lnTo>
                <a:lnTo>
                  <a:pt x="1125" y="156"/>
                </a:lnTo>
                <a:lnTo>
                  <a:pt x="1096" y="143"/>
                </a:lnTo>
                <a:lnTo>
                  <a:pt x="1082" y="135"/>
                </a:lnTo>
                <a:lnTo>
                  <a:pt x="1069" y="128"/>
                </a:lnTo>
                <a:lnTo>
                  <a:pt x="1069" y="128"/>
                </a:lnTo>
                <a:lnTo>
                  <a:pt x="1049" y="115"/>
                </a:lnTo>
                <a:lnTo>
                  <a:pt x="1036" y="108"/>
                </a:lnTo>
                <a:lnTo>
                  <a:pt x="1029" y="104"/>
                </a:lnTo>
                <a:lnTo>
                  <a:pt x="1020" y="103"/>
                </a:lnTo>
                <a:lnTo>
                  <a:pt x="1020" y="103"/>
                </a:lnTo>
                <a:lnTo>
                  <a:pt x="990" y="97"/>
                </a:lnTo>
                <a:lnTo>
                  <a:pt x="972" y="92"/>
                </a:lnTo>
                <a:lnTo>
                  <a:pt x="972" y="92"/>
                </a:lnTo>
                <a:lnTo>
                  <a:pt x="959" y="63"/>
                </a:lnTo>
                <a:lnTo>
                  <a:pt x="946" y="40"/>
                </a:lnTo>
                <a:lnTo>
                  <a:pt x="940" y="30"/>
                </a:lnTo>
                <a:lnTo>
                  <a:pt x="934" y="23"/>
                </a:lnTo>
                <a:lnTo>
                  <a:pt x="934" y="23"/>
                </a:lnTo>
                <a:lnTo>
                  <a:pt x="928" y="18"/>
                </a:lnTo>
                <a:lnTo>
                  <a:pt x="922" y="13"/>
                </a:lnTo>
                <a:lnTo>
                  <a:pt x="914" y="9"/>
                </a:lnTo>
                <a:lnTo>
                  <a:pt x="907" y="5"/>
                </a:lnTo>
                <a:lnTo>
                  <a:pt x="900" y="2"/>
                </a:lnTo>
                <a:lnTo>
                  <a:pt x="892" y="1"/>
                </a:lnTo>
                <a:lnTo>
                  <a:pt x="884" y="0"/>
                </a:lnTo>
                <a:lnTo>
                  <a:pt x="879" y="0"/>
                </a:lnTo>
                <a:lnTo>
                  <a:pt x="879" y="0"/>
                </a:lnTo>
                <a:lnTo>
                  <a:pt x="872" y="2"/>
                </a:lnTo>
                <a:lnTo>
                  <a:pt x="867" y="4"/>
                </a:lnTo>
                <a:lnTo>
                  <a:pt x="860" y="9"/>
                </a:lnTo>
                <a:lnTo>
                  <a:pt x="854" y="15"/>
                </a:lnTo>
                <a:lnTo>
                  <a:pt x="852" y="21"/>
                </a:lnTo>
                <a:lnTo>
                  <a:pt x="852" y="21"/>
                </a:lnTo>
                <a:lnTo>
                  <a:pt x="849" y="24"/>
                </a:lnTo>
                <a:lnTo>
                  <a:pt x="847" y="30"/>
                </a:lnTo>
                <a:lnTo>
                  <a:pt x="843" y="35"/>
                </a:lnTo>
                <a:lnTo>
                  <a:pt x="840" y="40"/>
                </a:lnTo>
                <a:lnTo>
                  <a:pt x="840" y="40"/>
                </a:lnTo>
                <a:lnTo>
                  <a:pt x="834" y="61"/>
                </a:lnTo>
                <a:lnTo>
                  <a:pt x="834" y="61"/>
                </a:lnTo>
                <a:lnTo>
                  <a:pt x="831" y="62"/>
                </a:lnTo>
                <a:lnTo>
                  <a:pt x="823" y="67"/>
                </a:lnTo>
                <a:lnTo>
                  <a:pt x="814" y="76"/>
                </a:lnTo>
                <a:lnTo>
                  <a:pt x="809" y="83"/>
                </a:lnTo>
                <a:lnTo>
                  <a:pt x="804" y="89"/>
                </a:lnTo>
                <a:lnTo>
                  <a:pt x="804" y="89"/>
                </a:lnTo>
                <a:lnTo>
                  <a:pt x="802" y="98"/>
                </a:lnTo>
                <a:lnTo>
                  <a:pt x="799" y="106"/>
                </a:lnTo>
                <a:lnTo>
                  <a:pt x="798" y="114"/>
                </a:lnTo>
                <a:lnTo>
                  <a:pt x="798" y="120"/>
                </a:lnTo>
                <a:lnTo>
                  <a:pt x="799" y="134"/>
                </a:lnTo>
                <a:lnTo>
                  <a:pt x="803" y="146"/>
                </a:lnTo>
                <a:lnTo>
                  <a:pt x="803" y="146"/>
                </a:lnTo>
                <a:lnTo>
                  <a:pt x="808" y="161"/>
                </a:lnTo>
                <a:lnTo>
                  <a:pt x="812" y="168"/>
                </a:lnTo>
                <a:lnTo>
                  <a:pt x="812" y="168"/>
                </a:lnTo>
                <a:close/>
                <a:moveTo>
                  <a:pt x="1222" y="444"/>
                </a:moveTo>
                <a:lnTo>
                  <a:pt x="1405" y="497"/>
                </a:lnTo>
                <a:lnTo>
                  <a:pt x="1405" y="497"/>
                </a:lnTo>
                <a:lnTo>
                  <a:pt x="1369" y="519"/>
                </a:lnTo>
                <a:lnTo>
                  <a:pt x="1340" y="536"/>
                </a:lnTo>
                <a:lnTo>
                  <a:pt x="1319" y="546"/>
                </a:lnTo>
                <a:lnTo>
                  <a:pt x="1319" y="546"/>
                </a:lnTo>
                <a:lnTo>
                  <a:pt x="1274" y="564"/>
                </a:lnTo>
                <a:lnTo>
                  <a:pt x="1115" y="568"/>
                </a:lnTo>
                <a:lnTo>
                  <a:pt x="1120" y="531"/>
                </a:lnTo>
                <a:lnTo>
                  <a:pt x="1120" y="531"/>
                </a:lnTo>
                <a:lnTo>
                  <a:pt x="1146" y="522"/>
                </a:lnTo>
                <a:lnTo>
                  <a:pt x="1167" y="515"/>
                </a:lnTo>
                <a:lnTo>
                  <a:pt x="1182" y="511"/>
                </a:lnTo>
                <a:lnTo>
                  <a:pt x="1182" y="511"/>
                </a:lnTo>
                <a:lnTo>
                  <a:pt x="1190" y="510"/>
                </a:lnTo>
                <a:lnTo>
                  <a:pt x="1195" y="510"/>
                </a:lnTo>
                <a:lnTo>
                  <a:pt x="1222" y="511"/>
                </a:lnTo>
                <a:lnTo>
                  <a:pt x="1222" y="511"/>
                </a:lnTo>
                <a:lnTo>
                  <a:pt x="1235" y="510"/>
                </a:lnTo>
                <a:lnTo>
                  <a:pt x="1248" y="506"/>
                </a:lnTo>
                <a:lnTo>
                  <a:pt x="1260" y="502"/>
                </a:lnTo>
                <a:lnTo>
                  <a:pt x="1271" y="497"/>
                </a:lnTo>
                <a:lnTo>
                  <a:pt x="1288" y="488"/>
                </a:lnTo>
                <a:lnTo>
                  <a:pt x="1294" y="484"/>
                </a:lnTo>
                <a:lnTo>
                  <a:pt x="1294" y="484"/>
                </a:lnTo>
                <a:lnTo>
                  <a:pt x="1275" y="483"/>
                </a:lnTo>
                <a:lnTo>
                  <a:pt x="1260" y="480"/>
                </a:lnTo>
                <a:lnTo>
                  <a:pt x="1253" y="478"/>
                </a:lnTo>
                <a:lnTo>
                  <a:pt x="1247" y="475"/>
                </a:lnTo>
                <a:lnTo>
                  <a:pt x="1247" y="475"/>
                </a:lnTo>
                <a:lnTo>
                  <a:pt x="1242" y="471"/>
                </a:lnTo>
                <a:lnTo>
                  <a:pt x="1238" y="467"/>
                </a:lnTo>
                <a:lnTo>
                  <a:pt x="1230" y="457"/>
                </a:lnTo>
                <a:lnTo>
                  <a:pt x="1225" y="448"/>
                </a:lnTo>
                <a:lnTo>
                  <a:pt x="1222" y="444"/>
                </a:lnTo>
                <a:lnTo>
                  <a:pt x="1222" y="4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3">
            <a:extLst>
              <a:ext uri="{FF2B5EF4-FFF2-40B4-BE49-F238E27FC236}">
                <a16:creationId xmlns:a16="http://schemas.microsoft.com/office/drawing/2014/main" id="{639FFB5D-F940-4408-BB44-2C7327586F92}"/>
              </a:ext>
            </a:extLst>
          </p:cNvPr>
          <p:cNvSpPr>
            <a:spLocks noEditPoints="1"/>
          </p:cNvSpPr>
          <p:nvPr/>
        </p:nvSpPr>
        <p:spPr bwMode="auto">
          <a:xfrm>
            <a:off x="7842138" y="2915371"/>
            <a:ext cx="1733921" cy="948777"/>
          </a:xfrm>
          <a:custGeom>
            <a:avLst/>
            <a:gdLst>
              <a:gd name="T0" fmla="*/ 913 w 1208"/>
              <a:gd name="T1" fmla="*/ 257 h 661"/>
              <a:gd name="T2" fmla="*/ 895 w 1208"/>
              <a:gd name="T3" fmla="*/ 228 h 661"/>
              <a:gd name="T4" fmla="*/ 820 w 1208"/>
              <a:gd name="T5" fmla="*/ 144 h 661"/>
              <a:gd name="T6" fmla="*/ 810 w 1208"/>
              <a:gd name="T7" fmla="*/ 104 h 661"/>
              <a:gd name="T8" fmla="*/ 781 w 1208"/>
              <a:gd name="T9" fmla="*/ 54 h 661"/>
              <a:gd name="T10" fmla="*/ 751 w 1208"/>
              <a:gd name="T11" fmla="*/ 23 h 661"/>
              <a:gd name="T12" fmla="*/ 690 w 1208"/>
              <a:gd name="T13" fmla="*/ 0 h 661"/>
              <a:gd name="T14" fmla="*/ 646 w 1208"/>
              <a:gd name="T15" fmla="*/ 28 h 661"/>
              <a:gd name="T16" fmla="*/ 635 w 1208"/>
              <a:gd name="T17" fmla="*/ 45 h 661"/>
              <a:gd name="T18" fmla="*/ 586 w 1208"/>
              <a:gd name="T19" fmla="*/ 68 h 661"/>
              <a:gd name="T20" fmla="*/ 572 w 1208"/>
              <a:gd name="T21" fmla="*/ 95 h 661"/>
              <a:gd name="T22" fmla="*/ 573 w 1208"/>
              <a:gd name="T23" fmla="*/ 170 h 661"/>
              <a:gd name="T24" fmla="*/ 546 w 1208"/>
              <a:gd name="T25" fmla="*/ 215 h 661"/>
              <a:gd name="T26" fmla="*/ 518 w 1208"/>
              <a:gd name="T27" fmla="*/ 263 h 661"/>
              <a:gd name="T28" fmla="*/ 490 w 1208"/>
              <a:gd name="T29" fmla="*/ 328 h 661"/>
              <a:gd name="T30" fmla="*/ 327 w 1208"/>
              <a:gd name="T31" fmla="*/ 348 h 661"/>
              <a:gd name="T32" fmla="*/ 262 w 1208"/>
              <a:gd name="T33" fmla="*/ 331 h 661"/>
              <a:gd name="T34" fmla="*/ 225 w 1208"/>
              <a:gd name="T35" fmla="*/ 312 h 661"/>
              <a:gd name="T36" fmla="*/ 219 w 1208"/>
              <a:gd name="T37" fmla="*/ 304 h 661"/>
              <a:gd name="T38" fmla="*/ 211 w 1208"/>
              <a:gd name="T39" fmla="*/ 306 h 661"/>
              <a:gd name="T40" fmla="*/ 185 w 1208"/>
              <a:gd name="T41" fmla="*/ 464 h 661"/>
              <a:gd name="T42" fmla="*/ 29 w 1208"/>
              <a:gd name="T43" fmla="*/ 480 h 661"/>
              <a:gd name="T44" fmla="*/ 0 w 1208"/>
              <a:gd name="T45" fmla="*/ 490 h 661"/>
              <a:gd name="T46" fmla="*/ 25 w 1208"/>
              <a:gd name="T47" fmla="*/ 511 h 661"/>
              <a:gd name="T48" fmla="*/ 95 w 1208"/>
              <a:gd name="T49" fmla="*/ 559 h 661"/>
              <a:gd name="T50" fmla="*/ 176 w 1208"/>
              <a:gd name="T51" fmla="*/ 592 h 661"/>
              <a:gd name="T52" fmla="*/ 330 w 1208"/>
              <a:gd name="T53" fmla="*/ 631 h 661"/>
              <a:gd name="T54" fmla="*/ 644 w 1208"/>
              <a:gd name="T55" fmla="*/ 661 h 661"/>
              <a:gd name="T56" fmla="*/ 719 w 1208"/>
              <a:gd name="T57" fmla="*/ 656 h 661"/>
              <a:gd name="T58" fmla="*/ 749 w 1208"/>
              <a:gd name="T59" fmla="*/ 630 h 661"/>
              <a:gd name="T60" fmla="*/ 784 w 1208"/>
              <a:gd name="T61" fmla="*/ 621 h 661"/>
              <a:gd name="T62" fmla="*/ 933 w 1208"/>
              <a:gd name="T63" fmla="*/ 631 h 661"/>
              <a:gd name="T64" fmla="*/ 1060 w 1208"/>
              <a:gd name="T65" fmla="*/ 617 h 661"/>
              <a:gd name="T66" fmla="*/ 1117 w 1208"/>
              <a:gd name="T67" fmla="*/ 621 h 661"/>
              <a:gd name="T68" fmla="*/ 1152 w 1208"/>
              <a:gd name="T69" fmla="*/ 623 h 661"/>
              <a:gd name="T70" fmla="*/ 1204 w 1208"/>
              <a:gd name="T71" fmla="*/ 603 h 661"/>
              <a:gd name="T72" fmla="*/ 1030 w 1208"/>
              <a:gd name="T73" fmla="*/ 441 h 661"/>
              <a:gd name="T74" fmla="*/ 1091 w 1208"/>
              <a:gd name="T75" fmla="*/ 435 h 661"/>
              <a:gd name="T76" fmla="*/ 1100 w 1208"/>
              <a:gd name="T77" fmla="*/ 406 h 661"/>
              <a:gd name="T78" fmla="*/ 1091 w 1208"/>
              <a:gd name="T79" fmla="*/ 290 h 661"/>
              <a:gd name="T80" fmla="*/ 1096 w 1208"/>
              <a:gd name="T81" fmla="*/ 242 h 661"/>
              <a:gd name="T82" fmla="*/ 1064 w 1208"/>
              <a:gd name="T83" fmla="*/ 227 h 661"/>
              <a:gd name="T84" fmla="*/ 1033 w 1208"/>
              <a:gd name="T85" fmla="*/ 215 h 661"/>
              <a:gd name="T86" fmla="*/ 1008 w 1208"/>
              <a:gd name="T87" fmla="*/ 210 h 661"/>
              <a:gd name="T88" fmla="*/ 990 w 1208"/>
              <a:gd name="T89" fmla="*/ 229 h 661"/>
              <a:gd name="T90" fmla="*/ 950 w 1208"/>
              <a:gd name="T91" fmla="*/ 248 h 661"/>
              <a:gd name="T92" fmla="*/ 210 w 1208"/>
              <a:gd name="T93" fmla="*/ 455 h 661"/>
              <a:gd name="T94" fmla="*/ 231 w 1208"/>
              <a:gd name="T95" fmla="*/ 453 h 661"/>
              <a:gd name="T96" fmla="*/ 260 w 1208"/>
              <a:gd name="T97" fmla="*/ 453 h 661"/>
              <a:gd name="T98" fmla="*/ 210 w 1208"/>
              <a:gd name="T99" fmla="*/ 464 h 661"/>
              <a:gd name="T100" fmla="*/ 619 w 1208"/>
              <a:gd name="T101" fmla="*/ 290 h 661"/>
              <a:gd name="T102" fmla="*/ 639 w 1208"/>
              <a:gd name="T103" fmla="*/ 313 h 661"/>
              <a:gd name="T104" fmla="*/ 581 w 1208"/>
              <a:gd name="T105" fmla="*/ 303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08" h="661">
                <a:moveTo>
                  <a:pt x="923" y="250"/>
                </a:moveTo>
                <a:lnTo>
                  <a:pt x="913" y="257"/>
                </a:lnTo>
                <a:lnTo>
                  <a:pt x="913" y="257"/>
                </a:lnTo>
                <a:lnTo>
                  <a:pt x="913" y="257"/>
                </a:lnTo>
                <a:lnTo>
                  <a:pt x="913" y="257"/>
                </a:lnTo>
                <a:lnTo>
                  <a:pt x="913" y="257"/>
                </a:lnTo>
                <a:lnTo>
                  <a:pt x="913" y="255"/>
                </a:lnTo>
                <a:lnTo>
                  <a:pt x="911" y="250"/>
                </a:lnTo>
                <a:lnTo>
                  <a:pt x="905" y="241"/>
                </a:lnTo>
                <a:lnTo>
                  <a:pt x="895" y="228"/>
                </a:lnTo>
                <a:lnTo>
                  <a:pt x="895" y="228"/>
                </a:lnTo>
                <a:lnTo>
                  <a:pt x="853" y="179"/>
                </a:lnTo>
                <a:lnTo>
                  <a:pt x="834" y="157"/>
                </a:lnTo>
                <a:lnTo>
                  <a:pt x="820" y="144"/>
                </a:lnTo>
                <a:lnTo>
                  <a:pt x="820" y="144"/>
                </a:lnTo>
                <a:lnTo>
                  <a:pt x="816" y="140"/>
                </a:lnTo>
                <a:lnTo>
                  <a:pt x="813" y="134"/>
                </a:lnTo>
                <a:lnTo>
                  <a:pt x="812" y="127"/>
                </a:lnTo>
                <a:lnTo>
                  <a:pt x="811" y="120"/>
                </a:lnTo>
                <a:lnTo>
                  <a:pt x="810" y="104"/>
                </a:lnTo>
                <a:lnTo>
                  <a:pt x="807" y="96"/>
                </a:lnTo>
                <a:lnTo>
                  <a:pt x="804" y="90"/>
                </a:lnTo>
                <a:lnTo>
                  <a:pt x="804" y="90"/>
                </a:lnTo>
                <a:lnTo>
                  <a:pt x="794" y="73"/>
                </a:lnTo>
                <a:lnTo>
                  <a:pt x="781" y="54"/>
                </a:lnTo>
                <a:lnTo>
                  <a:pt x="775" y="44"/>
                </a:lnTo>
                <a:lnTo>
                  <a:pt x="767" y="35"/>
                </a:lnTo>
                <a:lnTo>
                  <a:pt x="759" y="28"/>
                </a:lnTo>
                <a:lnTo>
                  <a:pt x="751" y="23"/>
                </a:lnTo>
                <a:lnTo>
                  <a:pt x="751" y="23"/>
                </a:lnTo>
                <a:lnTo>
                  <a:pt x="733" y="14"/>
                </a:lnTo>
                <a:lnTo>
                  <a:pt x="714" y="6"/>
                </a:lnTo>
                <a:lnTo>
                  <a:pt x="705" y="2"/>
                </a:lnTo>
                <a:lnTo>
                  <a:pt x="696" y="1"/>
                </a:lnTo>
                <a:lnTo>
                  <a:pt x="690" y="0"/>
                </a:lnTo>
                <a:lnTo>
                  <a:pt x="684" y="1"/>
                </a:lnTo>
                <a:lnTo>
                  <a:pt x="684" y="1"/>
                </a:lnTo>
                <a:lnTo>
                  <a:pt x="662" y="15"/>
                </a:lnTo>
                <a:lnTo>
                  <a:pt x="652" y="23"/>
                </a:lnTo>
                <a:lnTo>
                  <a:pt x="646" y="28"/>
                </a:lnTo>
                <a:lnTo>
                  <a:pt x="646" y="28"/>
                </a:lnTo>
                <a:lnTo>
                  <a:pt x="642" y="38"/>
                </a:lnTo>
                <a:lnTo>
                  <a:pt x="639" y="45"/>
                </a:lnTo>
                <a:lnTo>
                  <a:pt x="639" y="45"/>
                </a:lnTo>
                <a:lnTo>
                  <a:pt x="635" y="45"/>
                </a:lnTo>
                <a:lnTo>
                  <a:pt x="624" y="47"/>
                </a:lnTo>
                <a:lnTo>
                  <a:pt x="616" y="50"/>
                </a:lnTo>
                <a:lnTo>
                  <a:pt x="607" y="54"/>
                </a:lnTo>
                <a:lnTo>
                  <a:pt x="597" y="60"/>
                </a:lnTo>
                <a:lnTo>
                  <a:pt x="586" y="68"/>
                </a:lnTo>
                <a:lnTo>
                  <a:pt x="586" y="68"/>
                </a:lnTo>
                <a:lnTo>
                  <a:pt x="581" y="75"/>
                </a:lnTo>
                <a:lnTo>
                  <a:pt x="577" y="81"/>
                </a:lnTo>
                <a:lnTo>
                  <a:pt x="575" y="87"/>
                </a:lnTo>
                <a:lnTo>
                  <a:pt x="572" y="95"/>
                </a:lnTo>
                <a:lnTo>
                  <a:pt x="570" y="112"/>
                </a:lnTo>
                <a:lnTo>
                  <a:pt x="568" y="129"/>
                </a:lnTo>
                <a:lnTo>
                  <a:pt x="570" y="146"/>
                </a:lnTo>
                <a:lnTo>
                  <a:pt x="571" y="158"/>
                </a:lnTo>
                <a:lnTo>
                  <a:pt x="573" y="170"/>
                </a:lnTo>
                <a:lnTo>
                  <a:pt x="573" y="170"/>
                </a:lnTo>
                <a:lnTo>
                  <a:pt x="561" y="189"/>
                </a:lnTo>
                <a:lnTo>
                  <a:pt x="551" y="204"/>
                </a:lnTo>
                <a:lnTo>
                  <a:pt x="546" y="215"/>
                </a:lnTo>
                <a:lnTo>
                  <a:pt x="546" y="215"/>
                </a:lnTo>
                <a:lnTo>
                  <a:pt x="540" y="226"/>
                </a:lnTo>
                <a:lnTo>
                  <a:pt x="531" y="241"/>
                </a:lnTo>
                <a:lnTo>
                  <a:pt x="522" y="254"/>
                </a:lnTo>
                <a:lnTo>
                  <a:pt x="518" y="263"/>
                </a:lnTo>
                <a:lnTo>
                  <a:pt x="518" y="263"/>
                </a:lnTo>
                <a:lnTo>
                  <a:pt x="508" y="290"/>
                </a:lnTo>
                <a:lnTo>
                  <a:pt x="497" y="315"/>
                </a:lnTo>
                <a:lnTo>
                  <a:pt x="497" y="315"/>
                </a:lnTo>
                <a:lnTo>
                  <a:pt x="490" y="328"/>
                </a:lnTo>
                <a:lnTo>
                  <a:pt x="490" y="328"/>
                </a:lnTo>
                <a:lnTo>
                  <a:pt x="417" y="335"/>
                </a:lnTo>
                <a:lnTo>
                  <a:pt x="362" y="342"/>
                </a:lnTo>
                <a:lnTo>
                  <a:pt x="341" y="344"/>
                </a:lnTo>
                <a:lnTo>
                  <a:pt x="327" y="348"/>
                </a:lnTo>
                <a:lnTo>
                  <a:pt x="327" y="348"/>
                </a:lnTo>
                <a:lnTo>
                  <a:pt x="306" y="355"/>
                </a:lnTo>
                <a:lnTo>
                  <a:pt x="304" y="355"/>
                </a:lnTo>
                <a:lnTo>
                  <a:pt x="304" y="355"/>
                </a:lnTo>
                <a:lnTo>
                  <a:pt x="280" y="343"/>
                </a:lnTo>
                <a:lnTo>
                  <a:pt x="262" y="331"/>
                </a:lnTo>
                <a:lnTo>
                  <a:pt x="247" y="322"/>
                </a:lnTo>
                <a:lnTo>
                  <a:pt x="247" y="322"/>
                </a:lnTo>
                <a:lnTo>
                  <a:pt x="238" y="316"/>
                </a:lnTo>
                <a:lnTo>
                  <a:pt x="230" y="313"/>
                </a:lnTo>
                <a:lnTo>
                  <a:pt x="225" y="312"/>
                </a:lnTo>
                <a:lnTo>
                  <a:pt x="225" y="312"/>
                </a:lnTo>
                <a:lnTo>
                  <a:pt x="224" y="308"/>
                </a:lnTo>
                <a:lnTo>
                  <a:pt x="221" y="306"/>
                </a:lnTo>
                <a:lnTo>
                  <a:pt x="219" y="304"/>
                </a:lnTo>
                <a:lnTo>
                  <a:pt x="219" y="304"/>
                </a:lnTo>
                <a:lnTo>
                  <a:pt x="216" y="304"/>
                </a:lnTo>
                <a:lnTo>
                  <a:pt x="215" y="303"/>
                </a:lnTo>
                <a:lnTo>
                  <a:pt x="215" y="303"/>
                </a:lnTo>
                <a:lnTo>
                  <a:pt x="211" y="306"/>
                </a:lnTo>
                <a:lnTo>
                  <a:pt x="211" y="306"/>
                </a:lnTo>
                <a:lnTo>
                  <a:pt x="206" y="312"/>
                </a:lnTo>
                <a:lnTo>
                  <a:pt x="203" y="317"/>
                </a:lnTo>
                <a:lnTo>
                  <a:pt x="203" y="317"/>
                </a:lnTo>
                <a:lnTo>
                  <a:pt x="194" y="393"/>
                </a:lnTo>
                <a:lnTo>
                  <a:pt x="185" y="464"/>
                </a:lnTo>
                <a:lnTo>
                  <a:pt x="185" y="464"/>
                </a:lnTo>
                <a:lnTo>
                  <a:pt x="157" y="466"/>
                </a:lnTo>
                <a:lnTo>
                  <a:pt x="92" y="472"/>
                </a:lnTo>
                <a:lnTo>
                  <a:pt x="59" y="476"/>
                </a:lnTo>
                <a:lnTo>
                  <a:pt x="29" y="480"/>
                </a:lnTo>
                <a:lnTo>
                  <a:pt x="8" y="485"/>
                </a:lnTo>
                <a:lnTo>
                  <a:pt x="2" y="488"/>
                </a:lnTo>
                <a:lnTo>
                  <a:pt x="0" y="489"/>
                </a:lnTo>
                <a:lnTo>
                  <a:pt x="0" y="490"/>
                </a:lnTo>
                <a:lnTo>
                  <a:pt x="0" y="490"/>
                </a:lnTo>
                <a:lnTo>
                  <a:pt x="2" y="493"/>
                </a:lnTo>
                <a:lnTo>
                  <a:pt x="3" y="495"/>
                </a:lnTo>
                <a:lnTo>
                  <a:pt x="8" y="501"/>
                </a:lnTo>
                <a:lnTo>
                  <a:pt x="16" y="506"/>
                </a:lnTo>
                <a:lnTo>
                  <a:pt x="25" y="511"/>
                </a:lnTo>
                <a:lnTo>
                  <a:pt x="42" y="520"/>
                </a:lnTo>
                <a:lnTo>
                  <a:pt x="51" y="526"/>
                </a:lnTo>
                <a:lnTo>
                  <a:pt x="51" y="526"/>
                </a:lnTo>
                <a:lnTo>
                  <a:pt x="66" y="538"/>
                </a:lnTo>
                <a:lnTo>
                  <a:pt x="95" y="559"/>
                </a:lnTo>
                <a:lnTo>
                  <a:pt x="95" y="559"/>
                </a:lnTo>
                <a:lnTo>
                  <a:pt x="108" y="566"/>
                </a:lnTo>
                <a:lnTo>
                  <a:pt x="126" y="574"/>
                </a:lnTo>
                <a:lnTo>
                  <a:pt x="149" y="583"/>
                </a:lnTo>
                <a:lnTo>
                  <a:pt x="176" y="592"/>
                </a:lnTo>
                <a:lnTo>
                  <a:pt x="235" y="610"/>
                </a:lnTo>
                <a:lnTo>
                  <a:pt x="265" y="618"/>
                </a:lnTo>
                <a:lnTo>
                  <a:pt x="292" y="625"/>
                </a:lnTo>
                <a:lnTo>
                  <a:pt x="292" y="625"/>
                </a:lnTo>
                <a:lnTo>
                  <a:pt x="330" y="631"/>
                </a:lnTo>
                <a:lnTo>
                  <a:pt x="382" y="637"/>
                </a:lnTo>
                <a:lnTo>
                  <a:pt x="447" y="645"/>
                </a:lnTo>
                <a:lnTo>
                  <a:pt x="515" y="653"/>
                </a:lnTo>
                <a:lnTo>
                  <a:pt x="584" y="658"/>
                </a:lnTo>
                <a:lnTo>
                  <a:pt x="644" y="661"/>
                </a:lnTo>
                <a:lnTo>
                  <a:pt x="669" y="661"/>
                </a:lnTo>
                <a:lnTo>
                  <a:pt x="691" y="659"/>
                </a:lnTo>
                <a:lnTo>
                  <a:pt x="708" y="658"/>
                </a:lnTo>
                <a:lnTo>
                  <a:pt x="719" y="656"/>
                </a:lnTo>
                <a:lnTo>
                  <a:pt x="719" y="656"/>
                </a:lnTo>
                <a:lnTo>
                  <a:pt x="726" y="652"/>
                </a:lnTo>
                <a:lnTo>
                  <a:pt x="731" y="648"/>
                </a:lnTo>
                <a:lnTo>
                  <a:pt x="740" y="640"/>
                </a:lnTo>
                <a:lnTo>
                  <a:pt x="746" y="634"/>
                </a:lnTo>
                <a:lnTo>
                  <a:pt x="749" y="630"/>
                </a:lnTo>
                <a:lnTo>
                  <a:pt x="753" y="627"/>
                </a:lnTo>
                <a:lnTo>
                  <a:pt x="758" y="625"/>
                </a:lnTo>
                <a:lnTo>
                  <a:pt x="764" y="623"/>
                </a:lnTo>
                <a:lnTo>
                  <a:pt x="773" y="622"/>
                </a:lnTo>
                <a:lnTo>
                  <a:pt x="784" y="621"/>
                </a:lnTo>
                <a:lnTo>
                  <a:pt x="812" y="622"/>
                </a:lnTo>
                <a:lnTo>
                  <a:pt x="855" y="626"/>
                </a:lnTo>
                <a:lnTo>
                  <a:pt x="855" y="626"/>
                </a:lnTo>
                <a:lnTo>
                  <a:pt x="899" y="630"/>
                </a:lnTo>
                <a:lnTo>
                  <a:pt x="933" y="631"/>
                </a:lnTo>
                <a:lnTo>
                  <a:pt x="961" y="631"/>
                </a:lnTo>
                <a:lnTo>
                  <a:pt x="984" y="628"/>
                </a:lnTo>
                <a:lnTo>
                  <a:pt x="1020" y="621"/>
                </a:lnTo>
                <a:lnTo>
                  <a:pt x="1038" y="618"/>
                </a:lnTo>
                <a:lnTo>
                  <a:pt x="1060" y="617"/>
                </a:lnTo>
                <a:lnTo>
                  <a:pt x="1060" y="617"/>
                </a:lnTo>
                <a:lnTo>
                  <a:pt x="1081" y="617"/>
                </a:lnTo>
                <a:lnTo>
                  <a:pt x="1096" y="618"/>
                </a:lnTo>
                <a:lnTo>
                  <a:pt x="1108" y="619"/>
                </a:lnTo>
                <a:lnTo>
                  <a:pt x="1117" y="621"/>
                </a:lnTo>
                <a:lnTo>
                  <a:pt x="1130" y="623"/>
                </a:lnTo>
                <a:lnTo>
                  <a:pt x="1136" y="625"/>
                </a:lnTo>
                <a:lnTo>
                  <a:pt x="1142" y="625"/>
                </a:lnTo>
                <a:lnTo>
                  <a:pt x="1142" y="625"/>
                </a:lnTo>
                <a:lnTo>
                  <a:pt x="1152" y="623"/>
                </a:lnTo>
                <a:lnTo>
                  <a:pt x="1162" y="621"/>
                </a:lnTo>
                <a:lnTo>
                  <a:pt x="1181" y="614"/>
                </a:lnTo>
                <a:lnTo>
                  <a:pt x="1198" y="606"/>
                </a:lnTo>
                <a:lnTo>
                  <a:pt x="1204" y="603"/>
                </a:lnTo>
                <a:lnTo>
                  <a:pt x="1204" y="603"/>
                </a:lnTo>
                <a:lnTo>
                  <a:pt x="1206" y="594"/>
                </a:lnTo>
                <a:lnTo>
                  <a:pt x="1207" y="578"/>
                </a:lnTo>
                <a:lnTo>
                  <a:pt x="1208" y="555"/>
                </a:lnTo>
                <a:lnTo>
                  <a:pt x="1039" y="506"/>
                </a:lnTo>
                <a:lnTo>
                  <a:pt x="1030" y="441"/>
                </a:lnTo>
                <a:lnTo>
                  <a:pt x="1030" y="441"/>
                </a:lnTo>
                <a:lnTo>
                  <a:pt x="1057" y="440"/>
                </a:lnTo>
                <a:lnTo>
                  <a:pt x="1078" y="439"/>
                </a:lnTo>
                <a:lnTo>
                  <a:pt x="1086" y="437"/>
                </a:lnTo>
                <a:lnTo>
                  <a:pt x="1091" y="435"/>
                </a:lnTo>
                <a:lnTo>
                  <a:pt x="1091" y="435"/>
                </a:lnTo>
                <a:lnTo>
                  <a:pt x="1093" y="432"/>
                </a:lnTo>
                <a:lnTo>
                  <a:pt x="1095" y="428"/>
                </a:lnTo>
                <a:lnTo>
                  <a:pt x="1097" y="418"/>
                </a:lnTo>
                <a:lnTo>
                  <a:pt x="1100" y="406"/>
                </a:lnTo>
                <a:lnTo>
                  <a:pt x="1102" y="343"/>
                </a:lnTo>
                <a:lnTo>
                  <a:pt x="1073" y="326"/>
                </a:lnTo>
                <a:lnTo>
                  <a:pt x="1073" y="326"/>
                </a:lnTo>
                <a:lnTo>
                  <a:pt x="1091" y="290"/>
                </a:lnTo>
                <a:lnTo>
                  <a:pt x="1091" y="290"/>
                </a:lnTo>
                <a:lnTo>
                  <a:pt x="1095" y="277"/>
                </a:lnTo>
                <a:lnTo>
                  <a:pt x="1097" y="268"/>
                </a:lnTo>
                <a:lnTo>
                  <a:pt x="1097" y="259"/>
                </a:lnTo>
                <a:lnTo>
                  <a:pt x="1097" y="250"/>
                </a:lnTo>
                <a:lnTo>
                  <a:pt x="1096" y="242"/>
                </a:lnTo>
                <a:lnTo>
                  <a:pt x="1093" y="237"/>
                </a:lnTo>
                <a:lnTo>
                  <a:pt x="1091" y="235"/>
                </a:lnTo>
                <a:lnTo>
                  <a:pt x="1088" y="233"/>
                </a:lnTo>
                <a:lnTo>
                  <a:pt x="1088" y="233"/>
                </a:lnTo>
                <a:lnTo>
                  <a:pt x="1064" y="227"/>
                </a:lnTo>
                <a:lnTo>
                  <a:pt x="1055" y="226"/>
                </a:lnTo>
                <a:lnTo>
                  <a:pt x="1048" y="223"/>
                </a:lnTo>
                <a:lnTo>
                  <a:pt x="1048" y="223"/>
                </a:lnTo>
                <a:lnTo>
                  <a:pt x="1042" y="219"/>
                </a:lnTo>
                <a:lnTo>
                  <a:pt x="1033" y="215"/>
                </a:lnTo>
                <a:lnTo>
                  <a:pt x="1020" y="210"/>
                </a:lnTo>
                <a:lnTo>
                  <a:pt x="1020" y="210"/>
                </a:lnTo>
                <a:lnTo>
                  <a:pt x="1019" y="209"/>
                </a:lnTo>
                <a:lnTo>
                  <a:pt x="1013" y="209"/>
                </a:lnTo>
                <a:lnTo>
                  <a:pt x="1008" y="210"/>
                </a:lnTo>
                <a:lnTo>
                  <a:pt x="1004" y="211"/>
                </a:lnTo>
                <a:lnTo>
                  <a:pt x="1002" y="214"/>
                </a:lnTo>
                <a:lnTo>
                  <a:pt x="1002" y="214"/>
                </a:lnTo>
                <a:lnTo>
                  <a:pt x="995" y="220"/>
                </a:lnTo>
                <a:lnTo>
                  <a:pt x="990" y="229"/>
                </a:lnTo>
                <a:lnTo>
                  <a:pt x="985" y="238"/>
                </a:lnTo>
                <a:lnTo>
                  <a:pt x="985" y="238"/>
                </a:lnTo>
                <a:lnTo>
                  <a:pt x="972" y="244"/>
                </a:lnTo>
                <a:lnTo>
                  <a:pt x="961" y="246"/>
                </a:lnTo>
                <a:lnTo>
                  <a:pt x="950" y="248"/>
                </a:lnTo>
                <a:lnTo>
                  <a:pt x="950" y="248"/>
                </a:lnTo>
                <a:lnTo>
                  <a:pt x="933" y="249"/>
                </a:lnTo>
                <a:lnTo>
                  <a:pt x="923" y="250"/>
                </a:lnTo>
                <a:lnTo>
                  <a:pt x="923" y="250"/>
                </a:lnTo>
                <a:close/>
                <a:moveTo>
                  <a:pt x="210" y="455"/>
                </a:moveTo>
                <a:lnTo>
                  <a:pt x="210" y="455"/>
                </a:lnTo>
                <a:lnTo>
                  <a:pt x="213" y="454"/>
                </a:lnTo>
                <a:lnTo>
                  <a:pt x="225" y="453"/>
                </a:lnTo>
                <a:lnTo>
                  <a:pt x="225" y="453"/>
                </a:lnTo>
                <a:lnTo>
                  <a:pt x="231" y="453"/>
                </a:lnTo>
                <a:lnTo>
                  <a:pt x="233" y="452"/>
                </a:lnTo>
                <a:lnTo>
                  <a:pt x="243" y="452"/>
                </a:lnTo>
                <a:lnTo>
                  <a:pt x="243" y="452"/>
                </a:lnTo>
                <a:lnTo>
                  <a:pt x="257" y="452"/>
                </a:lnTo>
                <a:lnTo>
                  <a:pt x="260" y="453"/>
                </a:lnTo>
                <a:lnTo>
                  <a:pt x="261" y="453"/>
                </a:lnTo>
                <a:lnTo>
                  <a:pt x="261" y="453"/>
                </a:lnTo>
                <a:lnTo>
                  <a:pt x="268" y="459"/>
                </a:lnTo>
                <a:lnTo>
                  <a:pt x="270" y="464"/>
                </a:lnTo>
                <a:lnTo>
                  <a:pt x="210" y="464"/>
                </a:lnTo>
                <a:lnTo>
                  <a:pt x="210" y="455"/>
                </a:lnTo>
                <a:close/>
                <a:moveTo>
                  <a:pt x="599" y="263"/>
                </a:moveTo>
                <a:lnTo>
                  <a:pt x="599" y="263"/>
                </a:lnTo>
                <a:lnTo>
                  <a:pt x="610" y="279"/>
                </a:lnTo>
                <a:lnTo>
                  <a:pt x="619" y="290"/>
                </a:lnTo>
                <a:lnTo>
                  <a:pt x="628" y="299"/>
                </a:lnTo>
                <a:lnTo>
                  <a:pt x="628" y="299"/>
                </a:lnTo>
                <a:lnTo>
                  <a:pt x="631" y="302"/>
                </a:lnTo>
                <a:lnTo>
                  <a:pt x="634" y="306"/>
                </a:lnTo>
                <a:lnTo>
                  <a:pt x="639" y="313"/>
                </a:lnTo>
                <a:lnTo>
                  <a:pt x="643" y="322"/>
                </a:lnTo>
                <a:lnTo>
                  <a:pt x="573" y="319"/>
                </a:lnTo>
                <a:lnTo>
                  <a:pt x="573" y="319"/>
                </a:lnTo>
                <a:lnTo>
                  <a:pt x="576" y="313"/>
                </a:lnTo>
                <a:lnTo>
                  <a:pt x="581" y="303"/>
                </a:lnTo>
                <a:lnTo>
                  <a:pt x="581" y="303"/>
                </a:lnTo>
                <a:lnTo>
                  <a:pt x="584" y="294"/>
                </a:lnTo>
                <a:lnTo>
                  <a:pt x="588" y="284"/>
                </a:lnTo>
                <a:lnTo>
                  <a:pt x="599" y="26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FB495205-E935-4506-AC20-4D6FF04244A4}"/>
              </a:ext>
            </a:extLst>
          </p:cNvPr>
          <p:cNvSpPr>
            <a:spLocks noEditPoints="1"/>
          </p:cNvSpPr>
          <p:nvPr/>
        </p:nvSpPr>
        <p:spPr bwMode="auto">
          <a:xfrm>
            <a:off x="7879172" y="5078286"/>
            <a:ext cx="1636729" cy="548706"/>
          </a:xfrm>
          <a:custGeom>
            <a:avLst/>
            <a:gdLst>
              <a:gd name="T0" fmla="*/ 405 w 1569"/>
              <a:gd name="T1" fmla="*/ 127 h 526"/>
              <a:gd name="T2" fmla="*/ 161 w 1569"/>
              <a:gd name="T3" fmla="*/ 115 h 526"/>
              <a:gd name="T4" fmla="*/ 59 w 1569"/>
              <a:gd name="T5" fmla="*/ 209 h 526"/>
              <a:gd name="T6" fmla="*/ 4 w 1569"/>
              <a:gd name="T7" fmla="*/ 235 h 526"/>
              <a:gd name="T8" fmla="*/ 5 w 1569"/>
              <a:gd name="T9" fmla="*/ 250 h 526"/>
              <a:gd name="T10" fmla="*/ 159 w 1569"/>
              <a:gd name="T11" fmla="*/ 293 h 526"/>
              <a:gd name="T12" fmla="*/ 467 w 1569"/>
              <a:gd name="T13" fmla="*/ 334 h 526"/>
              <a:gd name="T14" fmla="*/ 541 w 1569"/>
              <a:gd name="T15" fmla="*/ 391 h 526"/>
              <a:gd name="T16" fmla="*/ 458 w 1569"/>
              <a:gd name="T17" fmla="*/ 414 h 526"/>
              <a:gd name="T18" fmla="*/ 431 w 1569"/>
              <a:gd name="T19" fmla="*/ 436 h 526"/>
              <a:gd name="T20" fmla="*/ 512 w 1569"/>
              <a:gd name="T21" fmla="*/ 467 h 526"/>
              <a:gd name="T22" fmla="*/ 735 w 1569"/>
              <a:gd name="T23" fmla="*/ 508 h 526"/>
              <a:gd name="T24" fmla="*/ 1054 w 1569"/>
              <a:gd name="T25" fmla="*/ 520 h 526"/>
              <a:gd name="T26" fmla="*/ 1375 w 1569"/>
              <a:gd name="T27" fmla="*/ 506 h 526"/>
              <a:gd name="T28" fmla="*/ 1516 w 1569"/>
              <a:gd name="T29" fmla="*/ 477 h 526"/>
              <a:gd name="T30" fmla="*/ 1525 w 1569"/>
              <a:gd name="T31" fmla="*/ 445 h 526"/>
              <a:gd name="T32" fmla="*/ 1521 w 1569"/>
              <a:gd name="T33" fmla="*/ 333 h 526"/>
              <a:gd name="T34" fmla="*/ 1564 w 1569"/>
              <a:gd name="T35" fmla="*/ 308 h 526"/>
              <a:gd name="T36" fmla="*/ 1555 w 1569"/>
              <a:gd name="T37" fmla="*/ 272 h 526"/>
              <a:gd name="T38" fmla="*/ 1556 w 1569"/>
              <a:gd name="T39" fmla="*/ 240 h 526"/>
              <a:gd name="T40" fmla="*/ 1550 w 1569"/>
              <a:gd name="T41" fmla="*/ 219 h 526"/>
              <a:gd name="T42" fmla="*/ 1541 w 1569"/>
              <a:gd name="T43" fmla="*/ 197 h 526"/>
              <a:gd name="T44" fmla="*/ 1481 w 1569"/>
              <a:gd name="T45" fmla="*/ 193 h 526"/>
              <a:gd name="T46" fmla="*/ 1471 w 1569"/>
              <a:gd name="T47" fmla="*/ 208 h 526"/>
              <a:gd name="T48" fmla="*/ 1454 w 1569"/>
              <a:gd name="T49" fmla="*/ 227 h 526"/>
              <a:gd name="T50" fmla="*/ 1406 w 1569"/>
              <a:gd name="T51" fmla="*/ 224 h 526"/>
              <a:gd name="T52" fmla="*/ 1399 w 1569"/>
              <a:gd name="T53" fmla="*/ 237 h 526"/>
              <a:gd name="T54" fmla="*/ 1386 w 1569"/>
              <a:gd name="T55" fmla="*/ 259 h 526"/>
              <a:gd name="T56" fmla="*/ 1353 w 1569"/>
              <a:gd name="T57" fmla="*/ 276 h 526"/>
              <a:gd name="T58" fmla="*/ 1329 w 1569"/>
              <a:gd name="T59" fmla="*/ 324 h 526"/>
              <a:gd name="T60" fmla="*/ 1332 w 1569"/>
              <a:gd name="T61" fmla="*/ 303 h 526"/>
              <a:gd name="T62" fmla="*/ 1330 w 1569"/>
              <a:gd name="T63" fmla="*/ 293 h 526"/>
              <a:gd name="T64" fmla="*/ 1190 w 1569"/>
              <a:gd name="T65" fmla="*/ 253 h 526"/>
              <a:gd name="T66" fmla="*/ 1168 w 1569"/>
              <a:gd name="T67" fmla="*/ 215 h 526"/>
              <a:gd name="T68" fmla="*/ 1126 w 1569"/>
              <a:gd name="T69" fmla="*/ 208 h 526"/>
              <a:gd name="T70" fmla="*/ 1092 w 1569"/>
              <a:gd name="T71" fmla="*/ 226 h 526"/>
              <a:gd name="T72" fmla="*/ 1120 w 1569"/>
              <a:gd name="T73" fmla="*/ 133 h 526"/>
              <a:gd name="T74" fmla="*/ 1138 w 1569"/>
              <a:gd name="T75" fmla="*/ 91 h 526"/>
              <a:gd name="T76" fmla="*/ 1116 w 1569"/>
              <a:gd name="T77" fmla="*/ 73 h 526"/>
              <a:gd name="T78" fmla="*/ 1125 w 1569"/>
              <a:gd name="T79" fmla="*/ 41 h 526"/>
              <a:gd name="T80" fmla="*/ 1117 w 1569"/>
              <a:gd name="T81" fmla="*/ 14 h 526"/>
              <a:gd name="T82" fmla="*/ 1090 w 1569"/>
              <a:gd name="T83" fmla="*/ 1 h 526"/>
              <a:gd name="T84" fmla="*/ 1044 w 1569"/>
              <a:gd name="T85" fmla="*/ 2 h 526"/>
              <a:gd name="T86" fmla="*/ 1037 w 1569"/>
              <a:gd name="T87" fmla="*/ 23 h 526"/>
              <a:gd name="T88" fmla="*/ 1018 w 1569"/>
              <a:gd name="T89" fmla="*/ 36 h 526"/>
              <a:gd name="T90" fmla="*/ 970 w 1569"/>
              <a:gd name="T91" fmla="*/ 37 h 526"/>
              <a:gd name="T92" fmla="*/ 969 w 1569"/>
              <a:gd name="T93" fmla="*/ 53 h 526"/>
              <a:gd name="T94" fmla="*/ 942 w 1569"/>
              <a:gd name="T95" fmla="*/ 76 h 526"/>
              <a:gd name="T96" fmla="*/ 921 w 1569"/>
              <a:gd name="T97" fmla="*/ 99 h 526"/>
              <a:gd name="T98" fmla="*/ 902 w 1569"/>
              <a:gd name="T99" fmla="*/ 125 h 526"/>
              <a:gd name="T100" fmla="*/ 899 w 1569"/>
              <a:gd name="T101" fmla="*/ 106 h 526"/>
              <a:gd name="T102" fmla="*/ 875 w 1569"/>
              <a:gd name="T103" fmla="*/ 90 h 526"/>
              <a:gd name="T104" fmla="*/ 744 w 1569"/>
              <a:gd name="T105" fmla="*/ 32 h 526"/>
              <a:gd name="T106" fmla="*/ 715 w 1569"/>
              <a:gd name="T107" fmla="*/ 16 h 526"/>
              <a:gd name="T108" fmla="*/ 676 w 1569"/>
              <a:gd name="T109" fmla="*/ 31 h 526"/>
              <a:gd name="T110" fmla="*/ 642 w 1569"/>
              <a:gd name="T111" fmla="*/ 45 h 526"/>
              <a:gd name="T112" fmla="*/ 626 w 1569"/>
              <a:gd name="T113" fmla="*/ 80 h 526"/>
              <a:gd name="T114" fmla="*/ 849 w 1569"/>
              <a:gd name="T115" fmla="*/ 316 h 526"/>
              <a:gd name="T116" fmla="*/ 685 w 1569"/>
              <a:gd name="T117" fmla="*/ 374 h 526"/>
              <a:gd name="T118" fmla="*/ 199 w 1569"/>
              <a:gd name="T119" fmla="*/ 179 h 526"/>
              <a:gd name="T120" fmla="*/ 249 w 1569"/>
              <a:gd name="T121" fmla="*/ 174 h 526"/>
              <a:gd name="T122" fmla="*/ 630 w 1569"/>
              <a:gd name="T123" fmla="*/ 370 h 526"/>
              <a:gd name="T124" fmla="*/ 679 w 1569"/>
              <a:gd name="T125" fmla="*/ 36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9" h="526">
                <a:moveTo>
                  <a:pt x="626" y="80"/>
                </a:moveTo>
                <a:lnTo>
                  <a:pt x="626" y="80"/>
                </a:lnTo>
                <a:lnTo>
                  <a:pt x="541" y="96"/>
                </a:lnTo>
                <a:lnTo>
                  <a:pt x="467" y="112"/>
                </a:lnTo>
                <a:lnTo>
                  <a:pt x="433" y="120"/>
                </a:lnTo>
                <a:lnTo>
                  <a:pt x="405" y="127"/>
                </a:lnTo>
                <a:lnTo>
                  <a:pt x="405" y="127"/>
                </a:lnTo>
                <a:lnTo>
                  <a:pt x="353" y="144"/>
                </a:lnTo>
                <a:lnTo>
                  <a:pt x="306" y="162"/>
                </a:lnTo>
                <a:lnTo>
                  <a:pt x="254" y="182"/>
                </a:lnTo>
                <a:lnTo>
                  <a:pt x="258" y="167"/>
                </a:lnTo>
                <a:lnTo>
                  <a:pt x="161" y="115"/>
                </a:lnTo>
                <a:lnTo>
                  <a:pt x="143" y="195"/>
                </a:lnTo>
                <a:lnTo>
                  <a:pt x="143" y="195"/>
                </a:lnTo>
                <a:lnTo>
                  <a:pt x="110" y="198"/>
                </a:lnTo>
                <a:lnTo>
                  <a:pt x="81" y="204"/>
                </a:lnTo>
                <a:lnTo>
                  <a:pt x="70" y="206"/>
                </a:lnTo>
                <a:lnTo>
                  <a:pt x="59" y="209"/>
                </a:lnTo>
                <a:lnTo>
                  <a:pt x="59" y="209"/>
                </a:lnTo>
                <a:lnTo>
                  <a:pt x="39" y="217"/>
                </a:lnTo>
                <a:lnTo>
                  <a:pt x="27" y="222"/>
                </a:lnTo>
                <a:lnTo>
                  <a:pt x="15" y="227"/>
                </a:lnTo>
                <a:lnTo>
                  <a:pt x="6" y="232"/>
                </a:lnTo>
                <a:lnTo>
                  <a:pt x="4" y="235"/>
                </a:lnTo>
                <a:lnTo>
                  <a:pt x="1" y="239"/>
                </a:lnTo>
                <a:lnTo>
                  <a:pt x="0" y="241"/>
                </a:lnTo>
                <a:lnTo>
                  <a:pt x="0" y="244"/>
                </a:lnTo>
                <a:lnTo>
                  <a:pt x="2" y="248"/>
                </a:lnTo>
                <a:lnTo>
                  <a:pt x="5" y="250"/>
                </a:lnTo>
                <a:lnTo>
                  <a:pt x="5" y="250"/>
                </a:lnTo>
                <a:lnTo>
                  <a:pt x="18" y="255"/>
                </a:lnTo>
                <a:lnTo>
                  <a:pt x="36" y="262"/>
                </a:lnTo>
                <a:lnTo>
                  <a:pt x="81" y="275"/>
                </a:lnTo>
                <a:lnTo>
                  <a:pt x="128" y="285"/>
                </a:lnTo>
                <a:lnTo>
                  <a:pt x="159" y="293"/>
                </a:lnTo>
                <a:lnTo>
                  <a:pt x="159" y="293"/>
                </a:lnTo>
                <a:lnTo>
                  <a:pt x="177" y="297"/>
                </a:lnTo>
                <a:lnTo>
                  <a:pt x="211" y="302"/>
                </a:lnTo>
                <a:lnTo>
                  <a:pt x="304" y="316"/>
                </a:lnTo>
                <a:lnTo>
                  <a:pt x="402" y="329"/>
                </a:lnTo>
                <a:lnTo>
                  <a:pt x="441" y="333"/>
                </a:lnTo>
                <a:lnTo>
                  <a:pt x="467" y="334"/>
                </a:lnTo>
                <a:lnTo>
                  <a:pt x="467" y="334"/>
                </a:lnTo>
                <a:lnTo>
                  <a:pt x="515" y="333"/>
                </a:lnTo>
                <a:lnTo>
                  <a:pt x="587" y="329"/>
                </a:lnTo>
                <a:lnTo>
                  <a:pt x="574" y="387"/>
                </a:lnTo>
                <a:lnTo>
                  <a:pt x="574" y="387"/>
                </a:lnTo>
                <a:lnTo>
                  <a:pt x="541" y="391"/>
                </a:lnTo>
                <a:lnTo>
                  <a:pt x="512" y="396"/>
                </a:lnTo>
                <a:lnTo>
                  <a:pt x="501" y="399"/>
                </a:lnTo>
                <a:lnTo>
                  <a:pt x="490" y="401"/>
                </a:lnTo>
                <a:lnTo>
                  <a:pt x="490" y="401"/>
                </a:lnTo>
                <a:lnTo>
                  <a:pt x="470" y="409"/>
                </a:lnTo>
                <a:lnTo>
                  <a:pt x="458" y="414"/>
                </a:lnTo>
                <a:lnTo>
                  <a:pt x="446" y="419"/>
                </a:lnTo>
                <a:lnTo>
                  <a:pt x="437" y="424"/>
                </a:lnTo>
                <a:lnTo>
                  <a:pt x="435" y="427"/>
                </a:lnTo>
                <a:lnTo>
                  <a:pt x="432" y="431"/>
                </a:lnTo>
                <a:lnTo>
                  <a:pt x="431" y="433"/>
                </a:lnTo>
                <a:lnTo>
                  <a:pt x="431" y="436"/>
                </a:lnTo>
                <a:lnTo>
                  <a:pt x="432" y="439"/>
                </a:lnTo>
                <a:lnTo>
                  <a:pt x="436" y="442"/>
                </a:lnTo>
                <a:lnTo>
                  <a:pt x="436" y="442"/>
                </a:lnTo>
                <a:lnTo>
                  <a:pt x="449" y="448"/>
                </a:lnTo>
                <a:lnTo>
                  <a:pt x="467" y="454"/>
                </a:lnTo>
                <a:lnTo>
                  <a:pt x="512" y="467"/>
                </a:lnTo>
                <a:lnTo>
                  <a:pt x="559" y="477"/>
                </a:lnTo>
                <a:lnTo>
                  <a:pt x="590" y="485"/>
                </a:lnTo>
                <a:lnTo>
                  <a:pt x="590" y="485"/>
                </a:lnTo>
                <a:lnTo>
                  <a:pt x="608" y="489"/>
                </a:lnTo>
                <a:lnTo>
                  <a:pt x="641" y="494"/>
                </a:lnTo>
                <a:lnTo>
                  <a:pt x="735" y="508"/>
                </a:lnTo>
                <a:lnTo>
                  <a:pt x="833" y="521"/>
                </a:lnTo>
                <a:lnTo>
                  <a:pt x="872" y="525"/>
                </a:lnTo>
                <a:lnTo>
                  <a:pt x="898" y="526"/>
                </a:lnTo>
                <a:lnTo>
                  <a:pt x="898" y="526"/>
                </a:lnTo>
                <a:lnTo>
                  <a:pt x="960" y="524"/>
                </a:lnTo>
                <a:lnTo>
                  <a:pt x="1054" y="520"/>
                </a:lnTo>
                <a:lnTo>
                  <a:pt x="1221" y="510"/>
                </a:lnTo>
                <a:lnTo>
                  <a:pt x="1221" y="510"/>
                </a:lnTo>
                <a:lnTo>
                  <a:pt x="1267" y="508"/>
                </a:lnTo>
                <a:lnTo>
                  <a:pt x="1320" y="508"/>
                </a:lnTo>
                <a:lnTo>
                  <a:pt x="1347" y="507"/>
                </a:lnTo>
                <a:lnTo>
                  <a:pt x="1375" y="506"/>
                </a:lnTo>
                <a:lnTo>
                  <a:pt x="1404" y="502"/>
                </a:lnTo>
                <a:lnTo>
                  <a:pt x="1432" y="498"/>
                </a:lnTo>
                <a:lnTo>
                  <a:pt x="1432" y="498"/>
                </a:lnTo>
                <a:lnTo>
                  <a:pt x="1477" y="489"/>
                </a:lnTo>
                <a:lnTo>
                  <a:pt x="1504" y="483"/>
                </a:lnTo>
                <a:lnTo>
                  <a:pt x="1516" y="477"/>
                </a:lnTo>
                <a:lnTo>
                  <a:pt x="1520" y="476"/>
                </a:lnTo>
                <a:lnTo>
                  <a:pt x="1520" y="476"/>
                </a:lnTo>
                <a:lnTo>
                  <a:pt x="1523" y="463"/>
                </a:lnTo>
                <a:lnTo>
                  <a:pt x="1525" y="452"/>
                </a:lnTo>
                <a:lnTo>
                  <a:pt x="1525" y="448"/>
                </a:lnTo>
                <a:lnTo>
                  <a:pt x="1525" y="445"/>
                </a:lnTo>
                <a:lnTo>
                  <a:pt x="1525" y="445"/>
                </a:lnTo>
                <a:lnTo>
                  <a:pt x="1519" y="436"/>
                </a:lnTo>
                <a:lnTo>
                  <a:pt x="1515" y="432"/>
                </a:lnTo>
                <a:lnTo>
                  <a:pt x="1515" y="333"/>
                </a:lnTo>
                <a:lnTo>
                  <a:pt x="1515" y="333"/>
                </a:lnTo>
                <a:lnTo>
                  <a:pt x="1521" y="333"/>
                </a:lnTo>
                <a:lnTo>
                  <a:pt x="1535" y="329"/>
                </a:lnTo>
                <a:lnTo>
                  <a:pt x="1550" y="325"/>
                </a:lnTo>
                <a:lnTo>
                  <a:pt x="1556" y="321"/>
                </a:lnTo>
                <a:lnTo>
                  <a:pt x="1559" y="319"/>
                </a:lnTo>
                <a:lnTo>
                  <a:pt x="1559" y="319"/>
                </a:lnTo>
                <a:lnTo>
                  <a:pt x="1564" y="308"/>
                </a:lnTo>
                <a:lnTo>
                  <a:pt x="1568" y="295"/>
                </a:lnTo>
                <a:lnTo>
                  <a:pt x="1569" y="284"/>
                </a:lnTo>
                <a:lnTo>
                  <a:pt x="1569" y="280"/>
                </a:lnTo>
                <a:lnTo>
                  <a:pt x="1568" y="279"/>
                </a:lnTo>
                <a:lnTo>
                  <a:pt x="1568" y="279"/>
                </a:lnTo>
                <a:lnTo>
                  <a:pt x="1555" y="272"/>
                </a:lnTo>
                <a:lnTo>
                  <a:pt x="1550" y="268"/>
                </a:lnTo>
                <a:lnTo>
                  <a:pt x="1547" y="266"/>
                </a:lnTo>
                <a:lnTo>
                  <a:pt x="1547" y="266"/>
                </a:lnTo>
                <a:lnTo>
                  <a:pt x="1551" y="255"/>
                </a:lnTo>
                <a:lnTo>
                  <a:pt x="1555" y="248"/>
                </a:lnTo>
                <a:lnTo>
                  <a:pt x="1556" y="240"/>
                </a:lnTo>
                <a:lnTo>
                  <a:pt x="1556" y="240"/>
                </a:lnTo>
                <a:lnTo>
                  <a:pt x="1555" y="233"/>
                </a:lnTo>
                <a:lnTo>
                  <a:pt x="1553" y="228"/>
                </a:lnTo>
                <a:lnTo>
                  <a:pt x="1551" y="224"/>
                </a:lnTo>
                <a:lnTo>
                  <a:pt x="1550" y="219"/>
                </a:lnTo>
                <a:lnTo>
                  <a:pt x="1550" y="219"/>
                </a:lnTo>
                <a:lnTo>
                  <a:pt x="1548" y="213"/>
                </a:lnTo>
                <a:lnTo>
                  <a:pt x="1547" y="206"/>
                </a:lnTo>
                <a:lnTo>
                  <a:pt x="1546" y="201"/>
                </a:lnTo>
                <a:lnTo>
                  <a:pt x="1543" y="198"/>
                </a:lnTo>
                <a:lnTo>
                  <a:pt x="1541" y="197"/>
                </a:lnTo>
                <a:lnTo>
                  <a:pt x="1541" y="197"/>
                </a:lnTo>
                <a:lnTo>
                  <a:pt x="1532" y="195"/>
                </a:lnTo>
                <a:lnTo>
                  <a:pt x="1520" y="193"/>
                </a:lnTo>
                <a:lnTo>
                  <a:pt x="1507" y="192"/>
                </a:lnTo>
                <a:lnTo>
                  <a:pt x="1489" y="196"/>
                </a:lnTo>
                <a:lnTo>
                  <a:pt x="1489" y="196"/>
                </a:lnTo>
                <a:lnTo>
                  <a:pt x="1481" y="193"/>
                </a:lnTo>
                <a:lnTo>
                  <a:pt x="1476" y="193"/>
                </a:lnTo>
                <a:lnTo>
                  <a:pt x="1473" y="195"/>
                </a:lnTo>
                <a:lnTo>
                  <a:pt x="1473" y="196"/>
                </a:lnTo>
                <a:lnTo>
                  <a:pt x="1473" y="196"/>
                </a:lnTo>
                <a:lnTo>
                  <a:pt x="1472" y="201"/>
                </a:lnTo>
                <a:lnTo>
                  <a:pt x="1471" y="208"/>
                </a:lnTo>
                <a:lnTo>
                  <a:pt x="1468" y="215"/>
                </a:lnTo>
                <a:lnTo>
                  <a:pt x="1468" y="215"/>
                </a:lnTo>
                <a:lnTo>
                  <a:pt x="1467" y="217"/>
                </a:lnTo>
                <a:lnTo>
                  <a:pt x="1466" y="219"/>
                </a:lnTo>
                <a:lnTo>
                  <a:pt x="1462" y="223"/>
                </a:lnTo>
                <a:lnTo>
                  <a:pt x="1454" y="227"/>
                </a:lnTo>
                <a:lnTo>
                  <a:pt x="1454" y="227"/>
                </a:lnTo>
                <a:lnTo>
                  <a:pt x="1448" y="228"/>
                </a:lnTo>
                <a:lnTo>
                  <a:pt x="1441" y="228"/>
                </a:lnTo>
                <a:lnTo>
                  <a:pt x="1424" y="227"/>
                </a:lnTo>
                <a:lnTo>
                  <a:pt x="1412" y="224"/>
                </a:lnTo>
                <a:lnTo>
                  <a:pt x="1406" y="224"/>
                </a:lnTo>
                <a:lnTo>
                  <a:pt x="1405" y="224"/>
                </a:lnTo>
                <a:lnTo>
                  <a:pt x="1405" y="224"/>
                </a:lnTo>
                <a:lnTo>
                  <a:pt x="1401" y="229"/>
                </a:lnTo>
                <a:lnTo>
                  <a:pt x="1400" y="233"/>
                </a:lnTo>
                <a:lnTo>
                  <a:pt x="1399" y="237"/>
                </a:lnTo>
                <a:lnTo>
                  <a:pt x="1399" y="237"/>
                </a:lnTo>
                <a:lnTo>
                  <a:pt x="1400" y="241"/>
                </a:lnTo>
                <a:lnTo>
                  <a:pt x="1400" y="242"/>
                </a:lnTo>
                <a:lnTo>
                  <a:pt x="1400" y="245"/>
                </a:lnTo>
                <a:lnTo>
                  <a:pt x="1397" y="249"/>
                </a:lnTo>
                <a:lnTo>
                  <a:pt x="1397" y="249"/>
                </a:lnTo>
                <a:lnTo>
                  <a:pt x="1386" y="259"/>
                </a:lnTo>
                <a:lnTo>
                  <a:pt x="1378" y="266"/>
                </a:lnTo>
                <a:lnTo>
                  <a:pt x="1378" y="266"/>
                </a:lnTo>
                <a:lnTo>
                  <a:pt x="1373" y="268"/>
                </a:lnTo>
                <a:lnTo>
                  <a:pt x="1364" y="271"/>
                </a:lnTo>
                <a:lnTo>
                  <a:pt x="1356" y="275"/>
                </a:lnTo>
                <a:lnTo>
                  <a:pt x="1353" y="276"/>
                </a:lnTo>
                <a:lnTo>
                  <a:pt x="1353" y="279"/>
                </a:lnTo>
                <a:lnTo>
                  <a:pt x="1353" y="279"/>
                </a:lnTo>
                <a:lnTo>
                  <a:pt x="1352" y="291"/>
                </a:lnTo>
                <a:lnTo>
                  <a:pt x="1351" y="299"/>
                </a:lnTo>
                <a:lnTo>
                  <a:pt x="1362" y="319"/>
                </a:lnTo>
                <a:lnTo>
                  <a:pt x="1329" y="324"/>
                </a:lnTo>
                <a:lnTo>
                  <a:pt x="1329" y="324"/>
                </a:lnTo>
                <a:lnTo>
                  <a:pt x="1330" y="322"/>
                </a:lnTo>
                <a:lnTo>
                  <a:pt x="1333" y="317"/>
                </a:lnTo>
                <a:lnTo>
                  <a:pt x="1334" y="311"/>
                </a:lnTo>
                <a:lnTo>
                  <a:pt x="1334" y="307"/>
                </a:lnTo>
                <a:lnTo>
                  <a:pt x="1332" y="303"/>
                </a:lnTo>
                <a:lnTo>
                  <a:pt x="1332" y="303"/>
                </a:lnTo>
                <a:lnTo>
                  <a:pt x="1330" y="299"/>
                </a:lnTo>
                <a:lnTo>
                  <a:pt x="1330" y="298"/>
                </a:lnTo>
                <a:lnTo>
                  <a:pt x="1332" y="295"/>
                </a:lnTo>
                <a:lnTo>
                  <a:pt x="1332" y="294"/>
                </a:lnTo>
                <a:lnTo>
                  <a:pt x="1330" y="293"/>
                </a:lnTo>
                <a:lnTo>
                  <a:pt x="1319" y="288"/>
                </a:lnTo>
                <a:lnTo>
                  <a:pt x="1319" y="288"/>
                </a:lnTo>
                <a:lnTo>
                  <a:pt x="1306" y="282"/>
                </a:lnTo>
                <a:lnTo>
                  <a:pt x="1288" y="277"/>
                </a:lnTo>
                <a:lnTo>
                  <a:pt x="1244" y="266"/>
                </a:lnTo>
                <a:lnTo>
                  <a:pt x="1190" y="253"/>
                </a:lnTo>
                <a:lnTo>
                  <a:pt x="1190" y="253"/>
                </a:lnTo>
                <a:lnTo>
                  <a:pt x="1182" y="237"/>
                </a:lnTo>
                <a:lnTo>
                  <a:pt x="1175" y="224"/>
                </a:lnTo>
                <a:lnTo>
                  <a:pt x="1172" y="219"/>
                </a:lnTo>
                <a:lnTo>
                  <a:pt x="1168" y="215"/>
                </a:lnTo>
                <a:lnTo>
                  <a:pt x="1168" y="215"/>
                </a:lnTo>
                <a:lnTo>
                  <a:pt x="1162" y="213"/>
                </a:lnTo>
                <a:lnTo>
                  <a:pt x="1157" y="211"/>
                </a:lnTo>
                <a:lnTo>
                  <a:pt x="1146" y="209"/>
                </a:lnTo>
                <a:lnTo>
                  <a:pt x="1134" y="208"/>
                </a:lnTo>
                <a:lnTo>
                  <a:pt x="1126" y="208"/>
                </a:lnTo>
                <a:lnTo>
                  <a:pt x="1126" y="208"/>
                </a:lnTo>
                <a:lnTo>
                  <a:pt x="1121" y="211"/>
                </a:lnTo>
                <a:lnTo>
                  <a:pt x="1115" y="217"/>
                </a:lnTo>
                <a:lnTo>
                  <a:pt x="1107" y="222"/>
                </a:lnTo>
                <a:lnTo>
                  <a:pt x="1107" y="222"/>
                </a:lnTo>
                <a:lnTo>
                  <a:pt x="1099" y="223"/>
                </a:lnTo>
                <a:lnTo>
                  <a:pt x="1092" y="226"/>
                </a:lnTo>
                <a:lnTo>
                  <a:pt x="1084" y="229"/>
                </a:lnTo>
                <a:lnTo>
                  <a:pt x="1085" y="140"/>
                </a:lnTo>
                <a:lnTo>
                  <a:pt x="1085" y="140"/>
                </a:lnTo>
                <a:lnTo>
                  <a:pt x="1090" y="140"/>
                </a:lnTo>
                <a:lnTo>
                  <a:pt x="1104" y="138"/>
                </a:lnTo>
                <a:lnTo>
                  <a:pt x="1120" y="133"/>
                </a:lnTo>
                <a:lnTo>
                  <a:pt x="1125" y="129"/>
                </a:lnTo>
                <a:lnTo>
                  <a:pt x="1129" y="126"/>
                </a:lnTo>
                <a:lnTo>
                  <a:pt x="1129" y="126"/>
                </a:lnTo>
                <a:lnTo>
                  <a:pt x="1133" y="116"/>
                </a:lnTo>
                <a:lnTo>
                  <a:pt x="1137" y="103"/>
                </a:lnTo>
                <a:lnTo>
                  <a:pt x="1138" y="91"/>
                </a:lnTo>
                <a:lnTo>
                  <a:pt x="1138" y="87"/>
                </a:lnTo>
                <a:lnTo>
                  <a:pt x="1137" y="86"/>
                </a:lnTo>
                <a:lnTo>
                  <a:pt x="1137" y="86"/>
                </a:lnTo>
                <a:lnTo>
                  <a:pt x="1125" y="80"/>
                </a:lnTo>
                <a:lnTo>
                  <a:pt x="1119" y="76"/>
                </a:lnTo>
                <a:lnTo>
                  <a:pt x="1116" y="73"/>
                </a:lnTo>
                <a:lnTo>
                  <a:pt x="1116" y="73"/>
                </a:lnTo>
                <a:lnTo>
                  <a:pt x="1121" y="64"/>
                </a:lnTo>
                <a:lnTo>
                  <a:pt x="1124" y="55"/>
                </a:lnTo>
                <a:lnTo>
                  <a:pt x="1125" y="47"/>
                </a:lnTo>
                <a:lnTo>
                  <a:pt x="1125" y="47"/>
                </a:lnTo>
                <a:lnTo>
                  <a:pt x="1125" y="41"/>
                </a:lnTo>
                <a:lnTo>
                  <a:pt x="1122" y="37"/>
                </a:lnTo>
                <a:lnTo>
                  <a:pt x="1120" y="32"/>
                </a:lnTo>
                <a:lnTo>
                  <a:pt x="1119" y="27"/>
                </a:lnTo>
                <a:lnTo>
                  <a:pt x="1119" y="27"/>
                </a:lnTo>
                <a:lnTo>
                  <a:pt x="1117" y="20"/>
                </a:lnTo>
                <a:lnTo>
                  <a:pt x="1117" y="14"/>
                </a:lnTo>
                <a:lnTo>
                  <a:pt x="1115" y="9"/>
                </a:lnTo>
                <a:lnTo>
                  <a:pt x="1113" y="6"/>
                </a:lnTo>
                <a:lnTo>
                  <a:pt x="1110" y="5"/>
                </a:lnTo>
                <a:lnTo>
                  <a:pt x="1110" y="5"/>
                </a:lnTo>
                <a:lnTo>
                  <a:pt x="1101" y="2"/>
                </a:lnTo>
                <a:lnTo>
                  <a:pt x="1090" y="1"/>
                </a:lnTo>
                <a:lnTo>
                  <a:pt x="1076" y="0"/>
                </a:lnTo>
                <a:lnTo>
                  <a:pt x="1058" y="4"/>
                </a:lnTo>
                <a:lnTo>
                  <a:pt x="1058" y="4"/>
                </a:lnTo>
                <a:lnTo>
                  <a:pt x="1050" y="1"/>
                </a:lnTo>
                <a:lnTo>
                  <a:pt x="1045" y="1"/>
                </a:lnTo>
                <a:lnTo>
                  <a:pt x="1044" y="2"/>
                </a:lnTo>
                <a:lnTo>
                  <a:pt x="1042" y="4"/>
                </a:lnTo>
                <a:lnTo>
                  <a:pt x="1042" y="4"/>
                </a:lnTo>
                <a:lnTo>
                  <a:pt x="1042" y="9"/>
                </a:lnTo>
                <a:lnTo>
                  <a:pt x="1040" y="15"/>
                </a:lnTo>
                <a:lnTo>
                  <a:pt x="1037" y="23"/>
                </a:lnTo>
                <a:lnTo>
                  <a:pt x="1037" y="23"/>
                </a:lnTo>
                <a:lnTo>
                  <a:pt x="1037" y="25"/>
                </a:lnTo>
                <a:lnTo>
                  <a:pt x="1035" y="28"/>
                </a:lnTo>
                <a:lnTo>
                  <a:pt x="1031" y="31"/>
                </a:lnTo>
                <a:lnTo>
                  <a:pt x="1023" y="35"/>
                </a:lnTo>
                <a:lnTo>
                  <a:pt x="1023" y="35"/>
                </a:lnTo>
                <a:lnTo>
                  <a:pt x="1018" y="36"/>
                </a:lnTo>
                <a:lnTo>
                  <a:pt x="1010" y="36"/>
                </a:lnTo>
                <a:lnTo>
                  <a:pt x="995" y="35"/>
                </a:lnTo>
                <a:lnTo>
                  <a:pt x="981" y="32"/>
                </a:lnTo>
                <a:lnTo>
                  <a:pt x="974" y="32"/>
                </a:lnTo>
                <a:lnTo>
                  <a:pt x="974" y="32"/>
                </a:lnTo>
                <a:lnTo>
                  <a:pt x="970" y="37"/>
                </a:lnTo>
                <a:lnTo>
                  <a:pt x="969" y="41"/>
                </a:lnTo>
                <a:lnTo>
                  <a:pt x="968" y="45"/>
                </a:lnTo>
                <a:lnTo>
                  <a:pt x="968" y="45"/>
                </a:lnTo>
                <a:lnTo>
                  <a:pt x="969" y="49"/>
                </a:lnTo>
                <a:lnTo>
                  <a:pt x="969" y="50"/>
                </a:lnTo>
                <a:lnTo>
                  <a:pt x="969" y="53"/>
                </a:lnTo>
                <a:lnTo>
                  <a:pt x="966" y="56"/>
                </a:lnTo>
                <a:lnTo>
                  <a:pt x="966" y="56"/>
                </a:lnTo>
                <a:lnTo>
                  <a:pt x="955" y="67"/>
                </a:lnTo>
                <a:lnTo>
                  <a:pt x="947" y="73"/>
                </a:lnTo>
                <a:lnTo>
                  <a:pt x="947" y="73"/>
                </a:lnTo>
                <a:lnTo>
                  <a:pt x="942" y="76"/>
                </a:lnTo>
                <a:lnTo>
                  <a:pt x="933" y="78"/>
                </a:lnTo>
                <a:lnTo>
                  <a:pt x="925" y="82"/>
                </a:lnTo>
                <a:lnTo>
                  <a:pt x="922" y="84"/>
                </a:lnTo>
                <a:lnTo>
                  <a:pt x="922" y="86"/>
                </a:lnTo>
                <a:lnTo>
                  <a:pt x="922" y="86"/>
                </a:lnTo>
                <a:lnTo>
                  <a:pt x="921" y="99"/>
                </a:lnTo>
                <a:lnTo>
                  <a:pt x="920" y="107"/>
                </a:lnTo>
                <a:lnTo>
                  <a:pt x="932" y="126"/>
                </a:lnTo>
                <a:lnTo>
                  <a:pt x="899" y="131"/>
                </a:lnTo>
                <a:lnTo>
                  <a:pt x="899" y="131"/>
                </a:lnTo>
                <a:lnTo>
                  <a:pt x="901" y="130"/>
                </a:lnTo>
                <a:lnTo>
                  <a:pt x="902" y="125"/>
                </a:lnTo>
                <a:lnTo>
                  <a:pt x="903" y="118"/>
                </a:lnTo>
                <a:lnTo>
                  <a:pt x="903" y="115"/>
                </a:lnTo>
                <a:lnTo>
                  <a:pt x="901" y="111"/>
                </a:lnTo>
                <a:lnTo>
                  <a:pt x="901" y="111"/>
                </a:lnTo>
                <a:lnTo>
                  <a:pt x="899" y="107"/>
                </a:lnTo>
                <a:lnTo>
                  <a:pt x="899" y="106"/>
                </a:lnTo>
                <a:lnTo>
                  <a:pt x="901" y="103"/>
                </a:lnTo>
                <a:lnTo>
                  <a:pt x="901" y="103"/>
                </a:lnTo>
                <a:lnTo>
                  <a:pt x="899" y="100"/>
                </a:lnTo>
                <a:lnTo>
                  <a:pt x="888" y="95"/>
                </a:lnTo>
                <a:lnTo>
                  <a:pt x="888" y="95"/>
                </a:lnTo>
                <a:lnTo>
                  <a:pt x="875" y="90"/>
                </a:lnTo>
                <a:lnTo>
                  <a:pt x="857" y="85"/>
                </a:lnTo>
                <a:lnTo>
                  <a:pt x="814" y="73"/>
                </a:lnTo>
                <a:lnTo>
                  <a:pt x="759" y="60"/>
                </a:lnTo>
                <a:lnTo>
                  <a:pt x="759" y="60"/>
                </a:lnTo>
                <a:lnTo>
                  <a:pt x="751" y="45"/>
                </a:lnTo>
                <a:lnTo>
                  <a:pt x="744" y="32"/>
                </a:lnTo>
                <a:lnTo>
                  <a:pt x="741" y="27"/>
                </a:lnTo>
                <a:lnTo>
                  <a:pt x="737" y="23"/>
                </a:lnTo>
                <a:lnTo>
                  <a:pt x="737" y="23"/>
                </a:lnTo>
                <a:lnTo>
                  <a:pt x="731" y="20"/>
                </a:lnTo>
                <a:lnTo>
                  <a:pt x="726" y="19"/>
                </a:lnTo>
                <a:lnTo>
                  <a:pt x="715" y="16"/>
                </a:lnTo>
                <a:lnTo>
                  <a:pt x="703" y="15"/>
                </a:lnTo>
                <a:lnTo>
                  <a:pt x="695" y="16"/>
                </a:lnTo>
                <a:lnTo>
                  <a:pt x="695" y="16"/>
                </a:lnTo>
                <a:lnTo>
                  <a:pt x="690" y="19"/>
                </a:lnTo>
                <a:lnTo>
                  <a:pt x="684" y="24"/>
                </a:lnTo>
                <a:lnTo>
                  <a:pt x="676" y="31"/>
                </a:lnTo>
                <a:lnTo>
                  <a:pt x="676" y="31"/>
                </a:lnTo>
                <a:lnTo>
                  <a:pt x="672" y="31"/>
                </a:lnTo>
                <a:lnTo>
                  <a:pt x="664" y="32"/>
                </a:lnTo>
                <a:lnTo>
                  <a:pt x="653" y="37"/>
                </a:lnTo>
                <a:lnTo>
                  <a:pt x="648" y="41"/>
                </a:lnTo>
                <a:lnTo>
                  <a:pt x="642" y="45"/>
                </a:lnTo>
                <a:lnTo>
                  <a:pt x="642" y="45"/>
                </a:lnTo>
                <a:lnTo>
                  <a:pt x="639" y="51"/>
                </a:lnTo>
                <a:lnTo>
                  <a:pt x="635" y="56"/>
                </a:lnTo>
                <a:lnTo>
                  <a:pt x="630" y="68"/>
                </a:lnTo>
                <a:lnTo>
                  <a:pt x="626" y="80"/>
                </a:lnTo>
                <a:lnTo>
                  <a:pt x="626" y="80"/>
                </a:lnTo>
                <a:close/>
                <a:moveTo>
                  <a:pt x="630" y="328"/>
                </a:moveTo>
                <a:lnTo>
                  <a:pt x="630" y="328"/>
                </a:lnTo>
                <a:lnTo>
                  <a:pt x="790" y="319"/>
                </a:lnTo>
                <a:lnTo>
                  <a:pt x="790" y="319"/>
                </a:lnTo>
                <a:lnTo>
                  <a:pt x="818" y="317"/>
                </a:lnTo>
                <a:lnTo>
                  <a:pt x="849" y="316"/>
                </a:lnTo>
                <a:lnTo>
                  <a:pt x="849" y="316"/>
                </a:lnTo>
                <a:lnTo>
                  <a:pt x="836" y="320"/>
                </a:lnTo>
                <a:lnTo>
                  <a:pt x="836" y="320"/>
                </a:lnTo>
                <a:lnTo>
                  <a:pt x="784" y="337"/>
                </a:lnTo>
                <a:lnTo>
                  <a:pt x="735" y="355"/>
                </a:lnTo>
                <a:lnTo>
                  <a:pt x="685" y="374"/>
                </a:lnTo>
                <a:lnTo>
                  <a:pt x="689" y="360"/>
                </a:lnTo>
                <a:lnTo>
                  <a:pt x="630" y="328"/>
                </a:lnTo>
                <a:close/>
                <a:moveTo>
                  <a:pt x="164" y="193"/>
                </a:moveTo>
                <a:lnTo>
                  <a:pt x="164" y="193"/>
                </a:lnTo>
                <a:lnTo>
                  <a:pt x="199" y="179"/>
                </a:lnTo>
                <a:lnTo>
                  <a:pt x="199" y="179"/>
                </a:lnTo>
                <a:lnTo>
                  <a:pt x="213" y="174"/>
                </a:lnTo>
                <a:lnTo>
                  <a:pt x="222" y="173"/>
                </a:lnTo>
                <a:lnTo>
                  <a:pt x="233" y="173"/>
                </a:lnTo>
                <a:lnTo>
                  <a:pt x="233" y="173"/>
                </a:lnTo>
                <a:lnTo>
                  <a:pt x="246" y="173"/>
                </a:lnTo>
                <a:lnTo>
                  <a:pt x="249" y="174"/>
                </a:lnTo>
                <a:lnTo>
                  <a:pt x="244" y="183"/>
                </a:lnTo>
                <a:lnTo>
                  <a:pt x="164" y="193"/>
                </a:lnTo>
                <a:close/>
                <a:moveTo>
                  <a:pt x="595" y="386"/>
                </a:moveTo>
                <a:lnTo>
                  <a:pt x="595" y="386"/>
                </a:lnTo>
                <a:lnTo>
                  <a:pt x="630" y="370"/>
                </a:lnTo>
                <a:lnTo>
                  <a:pt x="630" y="370"/>
                </a:lnTo>
                <a:lnTo>
                  <a:pt x="644" y="366"/>
                </a:lnTo>
                <a:lnTo>
                  <a:pt x="653" y="365"/>
                </a:lnTo>
                <a:lnTo>
                  <a:pt x="664" y="365"/>
                </a:lnTo>
                <a:lnTo>
                  <a:pt x="664" y="365"/>
                </a:lnTo>
                <a:lnTo>
                  <a:pt x="677" y="365"/>
                </a:lnTo>
                <a:lnTo>
                  <a:pt x="679" y="366"/>
                </a:lnTo>
                <a:lnTo>
                  <a:pt x="675" y="375"/>
                </a:lnTo>
                <a:lnTo>
                  <a:pt x="595" y="3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id="{F7D63703-E8A1-49C1-B3DC-3A2D0EEA87FE}"/>
              </a:ext>
            </a:extLst>
          </p:cNvPr>
          <p:cNvSpPr>
            <a:spLocks noEditPoints="1"/>
          </p:cNvSpPr>
          <p:nvPr/>
        </p:nvSpPr>
        <p:spPr bwMode="auto">
          <a:xfrm>
            <a:off x="5967638" y="5222876"/>
            <a:ext cx="1686607" cy="487242"/>
          </a:xfrm>
          <a:custGeom>
            <a:avLst/>
            <a:gdLst>
              <a:gd name="T0" fmla="*/ 155 w 1755"/>
              <a:gd name="T1" fmla="*/ 250 h 507"/>
              <a:gd name="T2" fmla="*/ 92 w 1755"/>
              <a:gd name="T3" fmla="*/ 228 h 507"/>
              <a:gd name="T4" fmla="*/ 47 w 1755"/>
              <a:gd name="T5" fmla="*/ 208 h 507"/>
              <a:gd name="T6" fmla="*/ 16 w 1755"/>
              <a:gd name="T7" fmla="*/ 247 h 507"/>
              <a:gd name="T8" fmla="*/ 35 w 1755"/>
              <a:gd name="T9" fmla="*/ 279 h 507"/>
              <a:gd name="T10" fmla="*/ 50 w 1755"/>
              <a:gd name="T11" fmla="*/ 353 h 507"/>
              <a:gd name="T12" fmla="*/ 32 w 1755"/>
              <a:gd name="T13" fmla="*/ 402 h 507"/>
              <a:gd name="T14" fmla="*/ 66 w 1755"/>
              <a:gd name="T15" fmla="*/ 437 h 507"/>
              <a:gd name="T16" fmla="*/ 164 w 1755"/>
              <a:gd name="T17" fmla="*/ 446 h 507"/>
              <a:gd name="T18" fmla="*/ 268 w 1755"/>
              <a:gd name="T19" fmla="*/ 473 h 507"/>
              <a:gd name="T20" fmla="*/ 569 w 1755"/>
              <a:gd name="T21" fmla="*/ 451 h 507"/>
              <a:gd name="T22" fmla="*/ 787 w 1755"/>
              <a:gd name="T23" fmla="*/ 464 h 507"/>
              <a:gd name="T24" fmla="*/ 898 w 1755"/>
              <a:gd name="T25" fmla="*/ 479 h 507"/>
              <a:gd name="T26" fmla="*/ 968 w 1755"/>
              <a:gd name="T27" fmla="*/ 463 h 507"/>
              <a:gd name="T28" fmla="*/ 1047 w 1755"/>
              <a:gd name="T29" fmla="*/ 507 h 507"/>
              <a:gd name="T30" fmla="*/ 1279 w 1755"/>
              <a:gd name="T31" fmla="*/ 485 h 507"/>
              <a:gd name="T32" fmla="*/ 1484 w 1755"/>
              <a:gd name="T33" fmla="*/ 467 h 507"/>
              <a:gd name="T34" fmla="*/ 1733 w 1755"/>
              <a:gd name="T35" fmla="*/ 385 h 507"/>
              <a:gd name="T36" fmla="*/ 1694 w 1755"/>
              <a:gd name="T37" fmla="*/ 357 h 507"/>
              <a:gd name="T38" fmla="*/ 1626 w 1755"/>
              <a:gd name="T39" fmla="*/ 207 h 507"/>
              <a:gd name="T40" fmla="*/ 1559 w 1755"/>
              <a:gd name="T41" fmla="*/ 265 h 507"/>
              <a:gd name="T42" fmla="*/ 1518 w 1755"/>
              <a:gd name="T43" fmla="*/ 291 h 507"/>
              <a:gd name="T44" fmla="*/ 1622 w 1755"/>
              <a:gd name="T45" fmla="*/ 317 h 507"/>
              <a:gd name="T46" fmla="*/ 1427 w 1755"/>
              <a:gd name="T47" fmla="*/ 306 h 507"/>
              <a:gd name="T48" fmla="*/ 1351 w 1755"/>
              <a:gd name="T49" fmla="*/ 279 h 507"/>
              <a:gd name="T50" fmla="*/ 1321 w 1755"/>
              <a:gd name="T51" fmla="*/ 232 h 507"/>
              <a:gd name="T52" fmla="*/ 1306 w 1755"/>
              <a:gd name="T53" fmla="*/ 184 h 507"/>
              <a:gd name="T54" fmla="*/ 1347 w 1755"/>
              <a:gd name="T55" fmla="*/ 127 h 507"/>
              <a:gd name="T56" fmla="*/ 1334 w 1755"/>
              <a:gd name="T57" fmla="*/ 56 h 507"/>
              <a:gd name="T58" fmla="*/ 1287 w 1755"/>
              <a:gd name="T59" fmla="*/ 7 h 507"/>
              <a:gd name="T60" fmla="*/ 1221 w 1755"/>
              <a:gd name="T61" fmla="*/ 51 h 507"/>
              <a:gd name="T62" fmla="*/ 1124 w 1755"/>
              <a:gd name="T63" fmla="*/ 70 h 507"/>
              <a:gd name="T64" fmla="*/ 1054 w 1755"/>
              <a:gd name="T65" fmla="*/ 88 h 507"/>
              <a:gd name="T66" fmla="*/ 1025 w 1755"/>
              <a:gd name="T67" fmla="*/ 124 h 507"/>
              <a:gd name="T68" fmla="*/ 1012 w 1755"/>
              <a:gd name="T69" fmla="*/ 219 h 507"/>
              <a:gd name="T70" fmla="*/ 954 w 1755"/>
              <a:gd name="T71" fmla="*/ 282 h 507"/>
              <a:gd name="T72" fmla="*/ 894 w 1755"/>
              <a:gd name="T73" fmla="*/ 251 h 507"/>
              <a:gd name="T74" fmla="*/ 857 w 1755"/>
              <a:gd name="T75" fmla="*/ 228 h 507"/>
              <a:gd name="T76" fmla="*/ 834 w 1755"/>
              <a:gd name="T77" fmla="*/ 256 h 507"/>
              <a:gd name="T78" fmla="*/ 825 w 1755"/>
              <a:gd name="T79" fmla="*/ 286 h 507"/>
              <a:gd name="T80" fmla="*/ 786 w 1755"/>
              <a:gd name="T81" fmla="*/ 190 h 507"/>
              <a:gd name="T82" fmla="*/ 708 w 1755"/>
              <a:gd name="T83" fmla="*/ 237 h 507"/>
              <a:gd name="T84" fmla="*/ 727 w 1755"/>
              <a:gd name="T85" fmla="*/ 278 h 507"/>
              <a:gd name="T86" fmla="*/ 732 w 1755"/>
              <a:gd name="T87" fmla="*/ 313 h 507"/>
              <a:gd name="T88" fmla="*/ 662 w 1755"/>
              <a:gd name="T89" fmla="*/ 283 h 507"/>
              <a:gd name="T90" fmla="*/ 581 w 1755"/>
              <a:gd name="T91" fmla="*/ 268 h 507"/>
              <a:gd name="T92" fmla="*/ 573 w 1755"/>
              <a:gd name="T93" fmla="*/ 234 h 507"/>
              <a:gd name="T94" fmla="*/ 627 w 1755"/>
              <a:gd name="T95" fmla="*/ 239 h 507"/>
              <a:gd name="T96" fmla="*/ 666 w 1755"/>
              <a:gd name="T97" fmla="*/ 142 h 507"/>
              <a:gd name="T98" fmla="*/ 661 w 1755"/>
              <a:gd name="T99" fmla="*/ 117 h 507"/>
              <a:gd name="T100" fmla="*/ 597 w 1755"/>
              <a:gd name="T101" fmla="*/ 78 h 507"/>
              <a:gd name="T102" fmla="*/ 578 w 1755"/>
              <a:gd name="T103" fmla="*/ 114 h 507"/>
              <a:gd name="T104" fmla="*/ 514 w 1755"/>
              <a:gd name="T105" fmla="*/ 105 h 507"/>
              <a:gd name="T106" fmla="*/ 412 w 1755"/>
              <a:gd name="T107" fmla="*/ 101 h 507"/>
              <a:gd name="T108" fmla="*/ 328 w 1755"/>
              <a:gd name="T109" fmla="*/ 113 h 507"/>
              <a:gd name="T110" fmla="*/ 302 w 1755"/>
              <a:gd name="T111" fmla="*/ 194 h 507"/>
              <a:gd name="T112" fmla="*/ 1225 w 1755"/>
              <a:gd name="T113" fmla="*/ 232 h 507"/>
              <a:gd name="T114" fmla="*/ 1241 w 1755"/>
              <a:gd name="T115" fmla="*/ 270 h 507"/>
              <a:gd name="T116" fmla="*/ 1203 w 1755"/>
              <a:gd name="T117" fmla="*/ 292 h 507"/>
              <a:gd name="T118" fmla="*/ 1173 w 1755"/>
              <a:gd name="T119" fmla="*/ 23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55" h="507">
                <a:moveTo>
                  <a:pt x="323" y="270"/>
                </a:moveTo>
                <a:lnTo>
                  <a:pt x="165" y="277"/>
                </a:lnTo>
                <a:lnTo>
                  <a:pt x="163" y="268"/>
                </a:lnTo>
                <a:lnTo>
                  <a:pt x="163" y="268"/>
                </a:lnTo>
                <a:lnTo>
                  <a:pt x="160" y="263"/>
                </a:lnTo>
                <a:lnTo>
                  <a:pt x="159" y="257"/>
                </a:lnTo>
                <a:lnTo>
                  <a:pt x="155" y="254"/>
                </a:lnTo>
                <a:lnTo>
                  <a:pt x="155" y="254"/>
                </a:lnTo>
                <a:lnTo>
                  <a:pt x="155" y="252"/>
                </a:lnTo>
                <a:lnTo>
                  <a:pt x="154" y="251"/>
                </a:lnTo>
                <a:lnTo>
                  <a:pt x="155" y="250"/>
                </a:lnTo>
                <a:lnTo>
                  <a:pt x="155" y="248"/>
                </a:lnTo>
                <a:lnTo>
                  <a:pt x="154" y="248"/>
                </a:lnTo>
                <a:lnTo>
                  <a:pt x="146" y="247"/>
                </a:lnTo>
                <a:lnTo>
                  <a:pt x="146" y="247"/>
                </a:lnTo>
                <a:lnTo>
                  <a:pt x="133" y="246"/>
                </a:lnTo>
                <a:lnTo>
                  <a:pt x="123" y="246"/>
                </a:lnTo>
                <a:lnTo>
                  <a:pt x="114" y="247"/>
                </a:lnTo>
                <a:lnTo>
                  <a:pt x="111" y="247"/>
                </a:lnTo>
                <a:lnTo>
                  <a:pt x="111" y="247"/>
                </a:lnTo>
                <a:lnTo>
                  <a:pt x="92" y="228"/>
                </a:lnTo>
                <a:lnTo>
                  <a:pt x="92" y="228"/>
                </a:lnTo>
                <a:lnTo>
                  <a:pt x="87" y="219"/>
                </a:lnTo>
                <a:lnTo>
                  <a:pt x="80" y="207"/>
                </a:lnTo>
                <a:lnTo>
                  <a:pt x="80" y="207"/>
                </a:lnTo>
                <a:lnTo>
                  <a:pt x="76" y="204"/>
                </a:lnTo>
                <a:lnTo>
                  <a:pt x="70" y="203"/>
                </a:lnTo>
                <a:lnTo>
                  <a:pt x="56" y="204"/>
                </a:lnTo>
                <a:lnTo>
                  <a:pt x="56" y="204"/>
                </a:lnTo>
                <a:lnTo>
                  <a:pt x="50" y="204"/>
                </a:lnTo>
                <a:lnTo>
                  <a:pt x="49" y="206"/>
                </a:lnTo>
                <a:lnTo>
                  <a:pt x="47" y="208"/>
                </a:lnTo>
                <a:lnTo>
                  <a:pt x="47" y="208"/>
                </a:lnTo>
                <a:lnTo>
                  <a:pt x="44" y="213"/>
                </a:lnTo>
                <a:lnTo>
                  <a:pt x="43" y="219"/>
                </a:lnTo>
                <a:lnTo>
                  <a:pt x="43" y="223"/>
                </a:lnTo>
                <a:lnTo>
                  <a:pt x="43" y="223"/>
                </a:lnTo>
                <a:lnTo>
                  <a:pt x="28" y="230"/>
                </a:lnTo>
                <a:lnTo>
                  <a:pt x="28" y="230"/>
                </a:lnTo>
                <a:lnTo>
                  <a:pt x="19" y="237"/>
                </a:lnTo>
                <a:lnTo>
                  <a:pt x="17" y="239"/>
                </a:lnTo>
                <a:lnTo>
                  <a:pt x="16" y="242"/>
                </a:lnTo>
                <a:lnTo>
                  <a:pt x="16" y="242"/>
                </a:lnTo>
                <a:lnTo>
                  <a:pt x="16" y="247"/>
                </a:lnTo>
                <a:lnTo>
                  <a:pt x="16" y="259"/>
                </a:lnTo>
                <a:lnTo>
                  <a:pt x="16" y="259"/>
                </a:lnTo>
                <a:lnTo>
                  <a:pt x="18" y="268"/>
                </a:lnTo>
                <a:lnTo>
                  <a:pt x="21" y="275"/>
                </a:lnTo>
                <a:lnTo>
                  <a:pt x="23" y="281"/>
                </a:lnTo>
                <a:lnTo>
                  <a:pt x="26" y="282"/>
                </a:lnTo>
                <a:lnTo>
                  <a:pt x="26" y="282"/>
                </a:lnTo>
                <a:lnTo>
                  <a:pt x="27" y="281"/>
                </a:lnTo>
                <a:lnTo>
                  <a:pt x="31" y="279"/>
                </a:lnTo>
                <a:lnTo>
                  <a:pt x="35" y="279"/>
                </a:lnTo>
                <a:lnTo>
                  <a:pt x="35" y="279"/>
                </a:lnTo>
                <a:lnTo>
                  <a:pt x="37" y="283"/>
                </a:lnTo>
                <a:lnTo>
                  <a:pt x="40" y="287"/>
                </a:lnTo>
                <a:lnTo>
                  <a:pt x="40" y="291"/>
                </a:lnTo>
                <a:lnTo>
                  <a:pt x="40" y="291"/>
                </a:lnTo>
                <a:lnTo>
                  <a:pt x="40" y="300"/>
                </a:lnTo>
                <a:lnTo>
                  <a:pt x="41" y="313"/>
                </a:lnTo>
                <a:lnTo>
                  <a:pt x="44" y="339"/>
                </a:lnTo>
                <a:lnTo>
                  <a:pt x="44" y="339"/>
                </a:lnTo>
                <a:lnTo>
                  <a:pt x="47" y="345"/>
                </a:lnTo>
                <a:lnTo>
                  <a:pt x="49" y="350"/>
                </a:lnTo>
                <a:lnTo>
                  <a:pt x="50" y="353"/>
                </a:lnTo>
                <a:lnTo>
                  <a:pt x="52" y="354"/>
                </a:lnTo>
                <a:lnTo>
                  <a:pt x="52" y="354"/>
                </a:lnTo>
                <a:lnTo>
                  <a:pt x="52" y="355"/>
                </a:lnTo>
                <a:lnTo>
                  <a:pt x="56" y="358"/>
                </a:lnTo>
                <a:lnTo>
                  <a:pt x="61" y="365"/>
                </a:lnTo>
                <a:lnTo>
                  <a:pt x="61" y="365"/>
                </a:lnTo>
                <a:lnTo>
                  <a:pt x="62" y="371"/>
                </a:lnTo>
                <a:lnTo>
                  <a:pt x="62" y="381"/>
                </a:lnTo>
                <a:lnTo>
                  <a:pt x="61" y="397"/>
                </a:lnTo>
                <a:lnTo>
                  <a:pt x="61" y="397"/>
                </a:lnTo>
                <a:lnTo>
                  <a:pt x="32" y="402"/>
                </a:lnTo>
                <a:lnTo>
                  <a:pt x="12" y="406"/>
                </a:lnTo>
                <a:lnTo>
                  <a:pt x="5" y="407"/>
                </a:lnTo>
                <a:lnTo>
                  <a:pt x="1" y="408"/>
                </a:lnTo>
                <a:lnTo>
                  <a:pt x="1" y="408"/>
                </a:lnTo>
                <a:lnTo>
                  <a:pt x="0" y="411"/>
                </a:lnTo>
                <a:lnTo>
                  <a:pt x="0" y="412"/>
                </a:lnTo>
                <a:lnTo>
                  <a:pt x="3" y="414"/>
                </a:lnTo>
                <a:lnTo>
                  <a:pt x="9" y="416"/>
                </a:lnTo>
                <a:lnTo>
                  <a:pt x="9" y="416"/>
                </a:lnTo>
                <a:lnTo>
                  <a:pt x="39" y="427"/>
                </a:lnTo>
                <a:lnTo>
                  <a:pt x="66" y="437"/>
                </a:lnTo>
                <a:lnTo>
                  <a:pt x="66" y="437"/>
                </a:lnTo>
                <a:lnTo>
                  <a:pt x="75" y="442"/>
                </a:lnTo>
                <a:lnTo>
                  <a:pt x="89" y="448"/>
                </a:lnTo>
                <a:lnTo>
                  <a:pt x="103" y="454"/>
                </a:lnTo>
                <a:lnTo>
                  <a:pt x="112" y="455"/>
                </a:lnTo>
                <a:lnTo>
                  <a:pt x="120" y="456"/>
                </a:lnTo>
                <a:lnTo>
                  <a:pt x="120" y="456"/>
                </a:lnTo>
                <a:lnTo>
                  <a:pt x="128" y="455"/>
                </a:lnTo>
                <a:lnTo>
                  <a:pt x="137" y="454"/>
                </a:lnTo>
                <a:lnTo>
                  <a:pt x="154" y="448"/>
                </a:lnTo>
                <a:lnTo>
                  <a:pt x="164" y="446"/>
                </a:lnTo>
                <a:lnTo>
                  <a:pt x="173" y="445"/>
                </a:lnTo>
                <a:lnTo>
                  <a:pt x="185" y="445"/>
                </a:lnTo>
                <a:lnTo>
                  <a:pt x="195" y="447"/>
                </a:lnTo>
                <a:lnTo>
                  <a:pt x="195" y="447"/>
                </a:lnTo>
                <a:lnTo>
                  <a:pt x="207" y="451"/>
                </a:lnTo>
                <a:lnTo>
                  <a:pt x="218" y="455"/>
                </a:lnTo>
                <a:lnTo>
                  <a:pt x="237" y="464"/>
                </a:lnTo>
                <a:lnTo>
                  <a:pt x="254" y="470"/>
                </a:lnTo>
                <a:lnTo>
                  <a:pt x="262" y="472"/>
                </a:lnTo>
                <a:lnTo>
                  <a:pt x="268" y="473"/>
                </a:lnTo>
                <a:lnTo>
                  <a:pt x="268" y="473"/>
                </a:lnTo>
                <a:lnTo>
                  <a:pt x="363" y="465"/>
                </a:lnTo>
                <a:lnTo>
                  <a:pt x="363" y="465"/>
                </a:lnTo>
                <a:lnTo>
                  <a:pt x="414" y="465"/>
                </a:lnTo>
                <a:lnTo>
                  <a:pt x="453" y="464"/>
                </a:lnTo>
                <a:lnTo>
                  <a:pt x="471" y="463"/>
                </a:lnTo>
                <a:lnTo>
                  <a:pt x="484" y="460"/>
                </a:lnTo>
                <a:lnTo>
                  <a:pt x="484" y="460"/>
                </a:lnTo>
                <a:lnTo>
                  <a:pt x="505" y="456"/>
                </a:lnTo>
                <a:lnTo>
                  <a:pt x="527" y="454"/>
                </a:lnTo>
                <a:lnTo>
                  <a:pt x="548" y="452"/>
                </a:lnTo>
                <a:lnTo>
                  <a:pt x="569" y="451"/>
                </a:lnTo>
                <a:lnTo>
                  <a:pt x="569" y="451"/>
                </a:lnTo>
                <a:lnTo>
                  <a:pt x="604" y="450"/>
                </a:lnTo>
                <a:lnTo>
                  <a:pt x="621" y="448"/>
                </a:lnTo>
                <a:lnTo>
                  <a:pt x="621" y="448"/>
                </a:lnTo>
                <a:lnTo>
                  <a:pt x="732" y="428"/>
                </a:lnTo>
                <a:lnTo>
                  <a:pt x="732" y="428"/>
                </a:lnTo>
                <a:lnTo>
                  <a:pt x="742" y="437"/>
                </a:lnTo>
                <a:lnTo>
                  <a:pt x="756" y="446"/>
                </a:lnTo>
                <a:lnTo>
                  <a:pt x="777" y="459"/>
                </a:lnTo>
                <a:lnTo>
                  <a:pt x="777" y="459"/>
                </a:lnTo>
                <a:lnTo>
                  <a:pt x="787" y="464"/>
                </a:lnTo>
                <a:lnTo>
                  <a:pt x="799" y="468"/>
                </a:lnTo>
                <a:lnTo>
                  <a:pt x="810" y="470"/>
                </a:lnTo>
                <a:lnTo>
                  <a:pt x="822" y="472"/>
                </a:lnTo>
                <a:lnTo>
                  <a:pt x="844" y="472"/>
                </a:lnTo>
                <a:lnTo>
                  <a:pt x="866" y="470"/>
                </a:lnTo>
                <a:lnTo>
                  <a:pt x="866" y="470"/>
                </a:lnTo>
                <a:lnTo>
                  <a:pt x="876" y="470"/>
                </a:lnTo>
                <a:lnTo>
                  <a:pt x="883" y="472"/>
                </a:lnTo>
                <a:lnTo>
                  <a:pt x="889" y="474"/>
                </a:lnTo>
                <a:lnTo>
                  <a:pt x="894" y="477"/>
                </a:lnTo>
                <a:lnTo>
                  <a:pt x="898" y="479"/>
                </a:lnTo>
                <a:lnTo>
                  <a:pt x="905" y="481"/>
                </a:lnTo>
                <a:lnTo>
                  <a:pt x="912" y="479"/>
                </a:lnTo>
                <a:lnTo>
                  <a:pt x="923" y="477"/>
                </a:lnTo>
                <a:lnTo>
                  <a:pt x="923" y="477"/>
                </a:lnTo>
                <a:lnTo>
                  <a:pt x="933" y="473"/>
                </a:lnTo>
                <a:lnTo>
                  <a:pt x="942" y="468"/>
                </a:lnTo>
                <a:lnTo>
                  <a:pt x="955" y="460"/>
                </a:lnTo>
                <a:lnTo>
                  <a:pt x="959" y="457"/>
                </a:lnTo>
                <a:lnTo>
                  <a:pt x="963" y="456"/>
                </a:lnTo>
                <a:lnTo>
                  <a:pt x="965" y="459"/>
                </a:lnTo>
                <a:lnTo>
                  <a:pt x="968" y="463"/>
                </a:lnTo>
                <a:lnTo>
                  <a:pt x="968" y="463"/>
                </a:lnTo>
                <a:lnTo>
                  <a:pt x="970" y="476"/>
                </a:lnTo>
                <a:lnTo>
                  <a:pt x="973" y="481"/>
                </a:lnTo>
                <a:lnTo>
                  <a:pt x="976" y="487"/>
                </a:lnTo>
                <a:lnTo>
                  <a:pt x="979" y="492"/>
                </a:lnTo>
                <a:lnTo>
                  <a:pt x="987" y="496"/>
                </a:lnTo>
                <a:lnTo>
                  <a:pt x="998" y="500"/>
                </a:lnTo>
                <a:lnTo>
                  <a:pt x="1013" y="503"/>
                </a:lnTo>
                <a:lnTo>
                  <a:pt x="1013" y="503"/>
                </a:lnTo>
                <a:lnTo>
                  <a:pt x="1030" y="505"/>
                </a:lnTo>
                <a:lnTo>
                  <a:pt x="1047" y="507"/>
                </a:lnTo>
                <a:lnTo>
                  <a:pt x="1078" y="507"/>
                </a:lnTo>
                <a:lnTo>
                  <a:pt x="1103" y="504"/>
                </a:lnTo>
                <a:lnTo>
                  <a:pt x="1124" y="500"/>
                </a:lnTo>
                <a:lnTo>
                  <a:pt x="1124" y="500"/>
                </a:lnTo>
                <a:lnTo>
                  <a:pt x="1155" y="494"/>
                </a:lnTo>
                <a:lnTo>
                  <a:pt x="1194" y="487"/>
                </a:lnTo>
                <a:lnTo>
                  <a:pt x="1194" y="487"/>
                </a:lnTo>
                <a:lnTo>
                  <a:pt x="1216" y="485"/>
                </a:lnTo>
                <a:lnTo>
                  <a:pt x="1236" y="483"/>
                </a:lnTo>
                <a:lnTo>
                  <a:pt x="1279" y="485"/>
                </a:lnTo>
                <a:lnTo>
                  <a:pt x="1279" y="485"/>
                </a:lnTo>
                <a:lnTo>
                  <a:pt x="1292" y="483"/>
                </a:lnTo>
                <a:lnTo>
                  <a:pt x="1305" y="482"/>
                </a:lnTo>
                <a:lnTo>
                  <a:pt x="1328" y="478"/>
                </a:lnTo>
                <a:lnTo>
                  <a:pt x="1350" y="474"/>
                </a:lnTo>
                <a:lnTo>
                  <a:pt x="1364" y="473"/>
                </a:lnTo>
                <a:lnTo>
                  <a:pt x="1364" y="473"/>
                </a:lnTo>
                <a:lnTo>
                  <a:pt x="1394" y="470"/>
                </a:lnTo>
                <a:lnTo>
                  <a:pt x="1421" y="469"/>
                </a:lnTo>
                <a:lnTo>
                  <a:pt x="1458" y="468"/>
                </a:lnTo>
                <a:lnTo>
                  <a:pt x="1458" y="468"/>
                </a:lnTo>
                <a:lnTo>
                  <a:pt x="1484" y="467"/>
                </a:lnTo>
                <a:lnTo>
                  <a:pt x="1511" y="463"/>
                </a:lnTo>
                <a:lnTo>
                  <a:pt x="1539" y="459"/>
                </a:lnTo>
                <a:lnTo>
                  <a:pt x="1567" y="454"/>
                </a:lnTo>
                <a:lnTo>
                  <a:pt x="1614" y="443"/>
                </a:lnTo>
                <a:lnTo>
                  <a:pt x="1631" y="438"/>
                </a:lnTo>
                <a:lnTo>
                  <a:pt x="1640" y="434"/>
                </a:lnTo>
                <a:lnTo>
                  <a:pt x="1640" y="434"/>
                </a:lnTo>
                <a:lnTo>
                  <a:pt x="1662" y="424"/>
                </a:lnTo>
                <a:lnTo>
                  <a:pt x="1693" y="407"/>
                </a:lnTo>
                <a:lnTo>
                  <a:pt x="1733" y="385"/>
                </a:lnTo>
                <a:lnTo>
                  <a:pt x="1733" y="385"/>
                </a:lnTo>
                <a:lnTo>
                  <a:pt x="1742" y="384"/>
                </a:lnTo>
                <a:lnTo>
                  <a:pt x="1750" y="383"/>
                </a:lnTo>
                <a:lnTo>
                  <a:pt x="1752" y="381"/>
                </a:lnTo>
                <a:lnTo>
                  <a:pt x="1754" y="380"/>
                </a:lnTo>
                <a:lnTo>
                  <a:pt x="1754" y="380"/>
                </a:lnTo>
                <a:lnTo>
                  <a:pt x="1755" y="375"/>
                </a:lnTo>
                <a:lnTo>
                  <a:pt x="1755" y="367"/>
                </a:lnTo>
                <a:lnTo>
                  <a:pt x="1755" y="361"/>
                </a:lnTo>
                <a:lnTo>
                  <a:pt x="1754" y="357"/>
                </a:lnTo>
                <a:lnTo>
                  <a:pt x="1754" y="357"/>
                </a:lnTo>
                <a:lnTo>
                  <a:pt x="1694" y="357"/>
                </a:lnTo>
                <a:lnTo>
                  <a:pt x="1654" y="355"/>
                </a:lnTo>
                <a:lnTo>
                  <a:pt x="1636" y="354"/>
                </a:lnTo>
                <a:lnTo>
                  <a:pt x="1636" y="354"/>
                </a:lnTo>
                <a:lnTo>
                  <a:pt x="1635" y="352"/>
                </a:lnTo>
                <a:lnTo>
                  <a:pt x="1635" y="346"/>
                </a:lnTo>
                <a:lnTo>
                  <a:pt x="1636" y="336"/>
                </a:lnTo>
                <a:lnTo>
                  <a:pt x="1636" y="336"/>
                </a:lnTo>
                <a:lnTo>
                  <a:pt x="1635" y="314"/>
                </a:lnTo>
                <a:lnTo>
                  <a:pt x="1631" y="270"/>
                </a:lnTo>
                <a:lnTo>
                  <a:pt x="1626" y="207"/>
                </a:lnTo>
                <a:lnTo>
                  <a:pt x="1626" y="207"/>
                </a:lnTo>
                <a:lnTo>
                  <a:pt x="1607" y="219"/>
                </a:lnTo>
                <a:lnTo>
                  <a:pt x="1592" y="229"/>
                </a:lnTo>
                <a:lnTo>
                  <a:pt x="1587" y="233"/>
                </a:lnTo>
                <a:lnTo>
                  <a:pt x="1583" y="237"/>
                </a:lnTo>
                <a:lnTo>
                  <a:pt x="1583" y="237"/>
                </a:lnTo>
                <a:lnTo>
                  <a:pt x="1578" y="248"/>
                </a:lnTo>
                <a:lnTo>
                  <a:pt x="1576" y="254"/>
                </a:lnTo>
                <a:lnTo>
                  <a:pt x="1572" y="259"/>
                </a:lnTo>
                <a:lnTo>
                  <a:pt x="1572" y="259"/>
                </a:lnTo>
                <a:lnTo>
                  <a:pt x="1567" y="263"/>
                </a:lnTo>
                <a:lnTo>
                  <a:pt x="1559" y="265"/>
                </a:lnTo>
                <a:lnTo>
                  <a:pt x="1543" y="270"/>
                </a:lnTo>
                <a:lnTo>
                  <a:pt x="1543" y="270"/>
                </a:lnTo>
                <a:lnTo>
                  <a:pt x="1534" y="273"/>
                </a:lnTo>
                <a:lnTo>
                  <a:pt x="1530" y="274"/>
                </a:lnTo>
                <a:lnTo>
                  <a:pt x="1525" y="277"/>
                </a:lnTo>
                <a:lnTo>
                  <a:pt x="1525" y="277"/>
                </a:lnTo>
                <a:lnTo>
                  <a:pt x="1514" y="286"/>
                </a:lnTo>
                <a:lnTo>
                  <a:pt x="1509" y="291"/>
                </a:lnTo>
                <a:lnTo>
                  <a:pt x="1509" y="291"/>
                </a:lnTo>
                <a:lnTo>
                  <a:pt x="1511" y="291"/>
                </a:lnTo>
                <a:lnTo>
                  <a:pt x="1518" y="291"/>
                </a:lnTo>
                <a:lnTo>
                  <a:pt x="1528" y="294"/>
                </a:lnTo>
                <a:lnTo>
                  <a:pt x="1543" y="299"/>
                </a:lnTo>
                <a:lnTo>
                  <a:pt x="1543" y="299"/>
                </a:lnTo>
                <a:lnTo>
                  <a:pt x="1558" y="304"/>
                </a:lnTo>
                <a:lnTo>
                  <a:pt x="1568" y="309"/>
                </a:lnTo>
                <a:lnTo>
                  <a:pt x="1576" y="312"/>
                </a:lnTo>
                <a:lnTo>
                  <a:pt x="1586" y="313"/>
                </a:lnTo>
                <a:lnTo>
                  <a:pt x="1586" y="313"/>
                </a:lnTo>
                <a:lnTo>
                  <a:pt x="1599" y="313"/>
                </a:lnTo>
                <a:lnTo>
                  <a:pt x="1610" y="314"/>
                </a:lnTo>
                <a:lnTo>
                  <a:pt x="1622" y="317"/>
                </a:lnTo>
                <a:lnTo>
                  <a:pt x="1623" y="336"/>
                </a:lnTo>
                <a:lnTo>
                  <a:pt x="1623" y="336"/>
                </a:lnTo>
                <a:lnTo>
                  <a:pt x="1623" y="337"/>
                </a:lnTo>
                <a:lnTo>
                  <a:pt x="1623" y="340"/>
                </a:lnTo>
                <a:lnTo>
                  <a:pt x="1623" y="340"/>
                </a:lnTo>
                <a:lnTo>
                  <a:pt x="1625" y="348"/>
                </a:lnTo>
                <a:lnTo>
                  <a:pt x="1623" y="354"/>
                </a:lnTo>
                <a:lnTo>
                  <a:pt x="1497" y="350"/>
                </a:lnTo>
                <a:lnTo>
                  <a:pt x="1497" y="350"/>
                </a:lnTo>
                <a:lnTo>
                  <a:pt x="1457" y="325"/>
                </a:lnTo>
                <a:lnTo>
                  <a:pt x="1427" y="306"/>
                </a:lnTo>
                <a:lnTo>
                  <a:pt x="1409" y="296"/>
                </a:lnTo>
                <a:lnTo>
                  <a:pt x="1409" y="296"/>
                </a:lnTo>
                <a:lnTo>
                  <a:pt x="1396" y="290"/>
                </a:lnTo>
                <a:lnTo>
                  <a:pt x="1392" y="288"/>
                </a:lnTo>
                <a:lnTo>
                  <a:pt x="1389" y="287"/>
                </a:lnTo>
                <a:lnTo>
                  <a:pt x="1389" y="287"/>
                </a:lnTo>
                <a:lnTo>
                  <a:pt x="1368" y="284"/>
                </a:lnTo>
                <a:lnTo>
                  <a:pt x="1352" y="284"/>
                </a:lnTo>
                <a:lnTo>
                  <a:pt x="1352" y="284"/>
                </a:lnTo>
                <a:lnTo>
                  <a:pt x="1352" y="282"/>
                </a:lnTo>
                <a:lnTo>
                  <a:pt x="1351" y="279"/>
                </a:lnTo>
                <a:lnTo>
                  <a:pt x="1347" y="274"/>
                </a:lnTo>
                <a:lnTo>
                  <a:pt x="1347" y="274"/>
                </a:lnTo>
                <a:lnTo>
                  <a:pt x="1342" y="270"/>
                </a:lnTo>
                <a:lnTo>
                  <a:pt x="1337" y="266"/>
                </a:lnTo>
                <a:lnTo>
                  <a:pt x="1330" y="261"/>
                </a:lnTo>
                <a:lnTo>
                  <a:pt x="1328" y="257"/>
                </a:lnTo>
                <a:lnTo>
                  <a:pt x="1327" y="254"/>
                </a:lnTo>
                <a:lnTo>
                  <a:pt x="1327" y="254"/>
                </a:lnTo>
                <a:lnTo>
                  <a:pt x="1324" y="246"/>
                </a:lnTo>
                <a:lnTo>
                  <a:pt x="1323" y="238"/>
                </a:lnTo>
                <a:lnTo>
                  <a:pt x="1321" y="232"/>
                </a:lnTo>
                <a:lnTo>
                  <a:pt x="1319" y="225"/>
                </a:lnTo>
                <a:lnTo>
                  <a:pt x="1319" y="225"/>
                </a:lnTo>
                <a:lnTo>
                  <a:pt x="1318" y="220"/>
                </a:lnTo>
                <a:lnTo>
                  <a:pt x="1319" y="216"/>
                </a:lnTo>
                <a:lnTo>
                  <a:pt x="1319" y="212"/>
                </a:lnTo>
                <a:lnTo>
                  <a:pt x="1318" y="208"/>
                </a:lnTo>
                <a:lnTo>
                  <a:pt x="1318" y="208"/>
                </a:lnTo>
                <a:lnTo>
                  <a:pt x="1312" y="198"/>
                </a:lnTo>
                <a:lnTo>
                  <a:pt x="1307" y="188"/>
                </a:lnTo>
                <a:lnTo>
                  <a:pt x="1307" y="188"/>
                </a:lnTo>
                <a:lnTo>
                  <a:pt x="1306" y="184"/>
                </a:lnTo>
                <a:lnTo>
                  <a:pt x="1305" y="179"/>
                </a:lnTo>
                <a:lnTo>
                  <a:pt x="1303" y="173"/>
                </a:lnTo>
                <a:lnTo>
                  <a:pt x="1305" y="167"/>
                </a:lnTo>
                <a:lnTo>
                  <a:pt x="1305" y="167"/>
                </a:lnTo>
                <a:lnTo>
                  <a:pt x="1314" y="164"/>
                </a:lnTo>
                <a:lnTo>
                  <a:pt x="1327" y="162"/>
                </a:lnTo>
                <a:lnTo>
                  <a:pt x="1327" y="162"/>
                </a:lnTo>
                <a:lnTo>
                  <a:pt x="1329" y="159"/>
                </a:lnTo>
                <a:lnTo>
                  <a:pt x="1333" y="154"/>
                </a:lnTo>
                <a:lnTo>
                  <a:pt x="1343" y="136"/>
                </a:lnTo>
                <a:lnTo>
                  <a:pt x="1347" y="127"/>
                </a:lnTo>
                <a:lnTo>
                  <a:pt x="1351" y="117"/>
                </a:lnTo>
                <a:lnTo>
                  <a:pt x="1352" y="106"/>
                </a:lnTo>
                <a:lnTo>
                  <a:pt x="1352" y="99"/>
                </a:lnTo>
                <a:lnTo>
                  <a:pt x="1352" y="99"/>
                </a:lnTo>
                <a:lnTo>
                  <a:pt x="1350" y="86"/>
                </a:lnTo>
                <a:lnTo>
                  <a:pt x="1346" y="75"/>
                </a:lnTo>
                <a:lnTo>
                  <a:pt x="1342" y="68"/>
                </a:lnTo>
                <a:lnTo>
                  <a:pt x="1338" y="62"/>
                </a:lnTo>
                <a:lnTo>
                  <a:pt x="1333" y="59"/>
                </a:lnTo>
                <a:lnTo>
                  <a:pt x="1333" y="59"/>
                </a:lnTo>
                <a:lnTo>
                  <a:pt x="1334" y="56"/>
                </a:lnTo>
                <a:lnTo>
                  <a:pt x="1333" y="51"/>
                </a:lnTo>
                <a:lnTo>
                  <a:pt x="1330" y="43"/>
                </a:lnTo>
                <a:lnTo>
                  <a:pt x="1328" y="39"/>
                </a:lnTo>
                <a:lnTo>
                  <a:pt x="1324" y="34"/>
                </a:lnTo>
                <a:lnTo>
                  <a:pt x="1324" y="34"/>
                </a:lnTo>
                <a:lnTo>
                  <a:pt x="1319" y="28"/>
                </a:lnTo>
                <a:lnTo>
                  <a:pt x="1315" y="24"/>
                </a:lnTo>
                <a:lnTo>
                  <a:pt x="1311" y="20"/>
                </a:lnTo>
                <a:lnTo>
                  <a:pt x="1301" y="13"/>
                </a:lnTo>
                <a:lnTo>
                  <a:pt x="1301" y="13"/>
                </a:lnTo>
                <a:lnTo>
                  <a:pt x="1287" y="7"/>
                </a:lnTo>
                <a:lnTo>
                  <a:pt x="1272" y="2"/>
                </a:lnTo>
                <a:lnTo>
                  <a:pt x="1266" y="0"/>
                </a:lnTo>
                <a:lnTo>
                  <a:pt x="1259" y="0"/>
                </a:lnTo>
                <a:lnTo>
                  <a:pt x="1254" y="2"/>
                </a:lnTo>
                <a:lnTo>
                  <a:pt x="1250" y="4"/>
                </a:lnTo>
                <a:lnTo>
                  <a:pt x="1250" y="4"/>
                </a:lnTo>
                <a:lnTo>
                  <a:pt x="1241" y="12"/>
                </a:lnTo>
                <a:lnTo>
                  <a:pt x="1238" y="17"/>
                </a:lnTo>
                <a:lnTo>
                  <a:pt x="1232" y="28"/>
                </a:lnTo>
                <a:lnTo>
                  <a:pt x="1232" y="28"/>
                </a:lnTo>
                <a:lnTo>
                  <a:pt x="1221" y="51"/>
                </a:lnTo>
                <a:lnTo>
                  <a:pt x="1221" y="51"/>
                </a:lnTo>
                <a:lnTo>
                  <a:pt x="1216" y="57"/>
                </a:lnTo>
                <a:lnTo>
                  <a:pt x="1213" y="60"/>
                </a:lnTo>
                <a:lnTo>
                  <a:pt x="1210" y="61"/>
                </a:lnTo>
                <a:lnTo>
                  <a:pt x="1210" y="61"/>
                </a:lnTo>
                <a:lnTo>
                  <a:pt x="1187" y="60"/>
                </a:lnTo>
                <a:lnTo>
                  <a:pt x="1172" y="60"/>
                </a:lnTo>
                <a:lnTo>
                  <a:pt x="1164" y="61"/>
                </a:lnTo>
                <a:lnTo>
                  <a:pt x="1164" y="61"/>
                </a:lnTo>
                <a:lnTo>
                  <a:pt x="1151" y="64"/>
                </a:lnTo>
                <a:lnTo>
                  <a:pt x="1124" y="70"/>
                </a:lnTo>
                <a:lnTo>
                  <a:pt x="1124" y="70"/>
                </a:lnTo>
                <a:lnTo>
                  <a:pt x="1116" y="73"/>
                </a:lnTo>
                <a:lnTo>
                  <a:pt x="1111" y="75"/>
                </a:lnTo>
                <a:lnTo>
                  <a:pt x="1103" y="80"/>
                </a:lnTo>
                <a:lnTo>
                  <a:pt x="1099" y="83"/>
                </a:lnTo>
                <a:lnTo>
                  <a:pt x="1096" y="86"/>
                </a:lnTo>
                <a:lnTo>
                  <a:pt x="1090" y="87"/>
                </a:lnTo>
                <a:lnTo>
                  <a:pt x="1083" y="87"/>
                </a:lnTo>
                <a:lnTo>
                  <a:pt x="1083" y="87"/>
                </a:lnTo>
                <a:lnTo>
                  <a:pt x="1067" y="86"/>
                </a:lnTo>
                <a:lnTo>
                  <a:pt x="1054" y="88"/>
                </a:lnTo>
                <a:lnTo>
                  <a:pt x="1045" y="91"/>
                </a:lnTo>
                <a:lnTo>
                  <a:pt x="1039" y="93"/>
                </a:lnTo>
                <a:lnTo>
                  <a:pt x="1039" y="93"/>
                </a:lnTo>
                <a:lnTo>
                  <a:pt x="1031" y="99"/>
                </a:lnTo>
                <a:lnTo>
                  <a:pt x="1025" y="105"/>
                </a:lnTo>
                <a:lnTo>
                  <a:pt x="1025" y="105"/>
                </a:lnTo>
                <a:lnTo>
                  <a:pt x="1023" y="108"/>
                </a:lnTo>
                <a:lnTo>
                  <a:pt x="1022" y="110"/>
                </a:lnTo>
                <a:lnTo>
                  <a:pt x="1022" y="117"/>
                </a:lnTo>
                <a:lnTo>
                  <a:pt x="1025" y="124"/>
                </a:lnTo>
                <a:lnTo>
                  <a:pt x="1025" y="124"/>
                </a:lnTo>
                <a:lnTo>
                  <a:pt x="1016" y="132"/>
                </a:lnTo>
                <a:lnTo>
                  <a:pt x="1008" y="141"/>
                </a:lnTo>
                <a:lnTo>
                  <a:pt x="1003" y="150"/>
                </a:lnTo>
                <a:lnTo>
                  <a:pt x="1003" y="150"/>
                </a:lnTo>
                <a:lnTo>
                  <a:pt x="1000" y="158"/>
                </a:lnTo>
                <a:lnTo>
                  <a:pt x="999" y="163"/>
                </a:lnTo>
                <a:lnTo>
                  <a:pt x="999" y="170"/>
                </a:lnTo>
                <a:lnTo>
                  <a:pt x="1000" y="179"/>
                </a:lnTo>
                <a:lnTo>
                  <a:pt x="1000" y="179"/>
                </a:lnTo>
                <a:lnTo>
                  <a:pt x="1008" y="206"/>
                </a:lnTo>
                <a:lnTo>
                  <a:pt x="1012" y="219"/>
                </a:lnTo>
                <a:lnTo>
                  <a:pt x="1014" y="225"/>
                </a:lnTo>
                <a:lnTo>
                  <a:pt x="1014" y="225"/>
                </a:lnTo>
                <a:lnTo>
                  <a:pt x="1018" y="230"/>
                </a:lnTo>
                <a:lnTo>
                  <a:pt x="1021" y="238"/>
                </a:lnTo>
                <a:lnTo>
                  <a:pt x="1027" y="248"/>
                </a:lnTo>
                <a:lnTo>
                  <a:pt x="1027" y="248"/>
                </a:lnTo>
                <a:lnTo>
                  <a:pt x="1032" y="268"/>
                </a:lnTo>
                <a:lnTo>
                  <a:pt x="1036" y="287"/>
                </a:lnTo>
                <a:lnTo>
                  <a:pt x="951" y="291"/>
                </a:lnTo>
                <a:lnTo>
                  <a:pt x="954" y="282"/>
                </a:lnTo>
                <a:lnTo>
                  <a:pt x="954" y="282"/>
                </a:lnTo>
                <a:lnTo>
                  <a:pt x="956" y="281"/>
                </a:lnTo>
                <a:lnTo>
                  <a:pt x="958" y="278"/>
                </a:lnTo>
                <a:lnTo>
                  <a:pt x="958" y="274"/>
                </a:lnTo>
                <a:lnTo>
                  <a:pt x="958" y="274"/>
                </a:lnTo>
                <a:lnTo>
                  <a:pt x="956" y="268"/>
                </a:lnTo>
                <a:lnTo>
                  <a:pt x="955" y="266"/>
                </a:lnTo>
                <a:lnTo>
                  <a:pt x="954" y="265"/>
                </a:lnTo>
                <a:lnTo>
                  <a:pt x="906" y="265"/>
                </a:lnTo>
                <a:lnTo>
                  <a:pt x="906" y="265"/>
                </a:lnTo>
                <a:lnTo>
                  <a:pt x="894" y="251"/>
                </a:lnTo>
                <a:lnTo>
                  <a:pt x="894" y="251"/>
                </a:lnTo>
                <a:lnTo>
                  <a:pt x="892" y="247"/>
                </a:lnTo>
                <a:lnTo>
                  <a:pt x="889" y="242"/>
                </a:lnTo>
                <a:lnTo>
                  <a:pt x="885" y="237"/>
                </a:lnTo>
                <a:lnTo>
                  <a:pt x="885" y="237"/>
                </a:lnTo>
                <a:lnTo>
                  <a:pt x="880" y="233"/>
                </a:lnTo>
                <a:lnTo>
                  <a:pt x="876" y="232"/>
                </a:lnTo>
                <a:lnTo>
                  <a:pt x="871" y="230"/>
                </a:lnTo>
                <a:lnTo>
                  <a:pt x="871" y="230"/>
                </a:lnTo>
                <a:lnTo>
                  <a:pt x="866" y="228"/>
                </a:lnTo>
                <a:lnTo>
                  <a:pt x="862" y="226"/>
                </a:lnTo>
                <a:lnTo>
                  <a:pt x="857" y="228"/>
                </a:lnTo>
                <a:lnTo>
                  <a:pt x="857" y="228"/>
                </a:lnTo>
                <a:lnTo>
                  <a:pt x="850" y="232"/>
                </a:lnTo>
                <a:lnTo>
                  <a:pt x="847" y="235"/>
                </a:lnTo>
                <a:lnTo>
                  <a:pt x="843" y="239"/>
                </a:lnTo>
                <a:lnTo>
                  <a:pt x="843" y="239"/>
                </a:lnTo>
                <a:lnTo>
                  <a:pt x="843" y="242"/>
                </a:lnTo>
                <a:lnTo>
                  <a:pt x="841" y="244"/>
                </a:lnTo>
                <a:lnTo>
                  <a:pt x="840" y="247"/>
                </a:lnTo>
                <a:lnTo>
                  <a:pt x="840" y="247"/>
                </a:lnTo>
                <a:lnTo>
                  <a:pt x="836" y="250"/>
                </a:lnTo>
                <a:lnTo>
                  <a:pt x="834" y="256"/>
                </a:lnTo>
                <a:lnTo>
                  <a:pt x="834" y="256"/>
                </a:lnTo>
                <a:lnTo>
                  <a:pt x="831" y="265"/>
                </a:lnTo>
                <a:lnTo>
                  <a:pt x="831" y="273"/>
                </a:lnTo>
                <a:lnTo>
                  <a:pt x="831" y="273"/>
                </a:lnTo>
                <a:lnTo>
                  <a:pt x="828" y="274"/>
                </a:lnTo>
                <a:lnTo>
                  <a:pt x="827" y="277"/>
                </a:lnTo>
                <a:lnTo>
                  <a:pt x="825" y="278"/>
                </a:lnTo>
                <a:lnTo>
                  <a:pt x="823" y="282"/>
                </a:lnTo>
                <a:lnTo>
                  <a:pt x="823" y="282"/>
                </a:lnTo>
                <a:lnTo>
                  <a:pt x="823" y="284"/>
                </a:lnTo>
                <a:lnTo>
                  <a:pt x="825" y="286"/>
                </a:lnTo>
                <a:lnTo>
                  <a:pt x="825" y="288"/>
                </a:lnTo>
                <a:lnTo>
                  <a:pt x="823" y="296"/>
                </a:lnTo>
                <a:lnTo>
                  <a:pt x="823" y="296"/>
                </a:lnTo>
                <a:lnTo>
                  <a:pt x="821" y="322"/>
                </a:lnTo>
                <a:lnTo>
                  <a:pt x="805" y="322"/>
                </a:lnTo>
                <a:lnTo>
                  <a:pt x="805" y="305"/>
                </a:lnTo>
                <a:lnTo>
                  <a:pt x="807" y="303"/>
                </a:lnTo>
                <a:lnTo>
                  <a:pt x="807" y="303"/>
                </a:lnTo>
                <a:lnTo>
                  <a:pt x="798" y="247"/>
                </a:lnTo>
                <a:lnTo>
                  <a:pt x="790" y="207"/>
                </a:lnTo>
                <a:lnTo>
                  <a:pt x="786" y="190"/>
                </a:lnTo>
                <a:lnTo>
                  <a:pt x="786" y="190"/>
                </a:lnTo>
                <a:lnTo>
                  <a:pt x="783" y="190"/>
                </a:lnTo>
                <a:lnTo>
                  <a:pt x="779" y="190"/>
                </a:lnTo>
                <a:lnTo>
                  <a:pt x="772" y="194"/>
                </a:lnTo>
                <a:lnTo>
                  <a:pt x="760" y="202"/>
                </a:lnTo>
                <a:lnTo>
                  <a:pt x="760" y="202"/>
                </a:lnTo>
                <a:lnTo>
                  <a:pt x="745" y="212"/>
                </a:lnTo>
                <a:lnTo>
                  <a:pt x="729" y="220"/>
                </a:lnTo>
                <a:lnTo>
                  <a:pt x="716" y="229"/>
                </a:lnTo>
                <a:lnTo>
                  <a:pt x="711" y="233"/>
                </a:lnTo>
                <a:lnTo>
                  <a:pt x="708" y="237"/>
                </a:lnTo>
                <a:lnTo>
                  <a:pt x="708" y="237"/>
                </a:lnTo>
                <a:lnTo>
                  <a:pt x="701" y="247"/>
                </a:lnTo>
                <a:lnTo>
                  <a:pt x="692" y="257"/>
                </a:lnTo>
                <a:lnTo>
                  <a:pt x="681" y="268"/>
                </a:lnTo>
                <a:lnTo>
                  <a:pt x="681" y="268"/>
                </a:lnTo>
                <a:lnTo>
                  <a:pt x="684" y="268"/>
                </a:lnTo>
                <a:lnTo>
                  <a:pt x="692" y="268"/>
                </a:lnTo>
                <a:lnTo>
                  <a:pt x="702" y="269"/>
                </a:lnTo>
                <a:lnTo>
                  <a:pt x="715" y="273"/>
                </a:lnTo>
                <a:lnTo>
                  <a:pt x="715" y="273"/>
                </a:lnTo>
                <a:lnTo>
                  <a:pt x="727" y="278"/>
                </a:lnTo>
                <a:lnTo>
                  <a:pt x="734" y="282"/>
                </a:lnTo>
                <a:lnTo>
                  <a:pt x="741" y="284"/>
                </a:lnTo>
                <a:lnTo>
                  <a:pt x="748" y="287"/>
                </a:lnTo>
                <a:lnTo>
                  <a:pt x="748" y="287"/>
                </a:lnTo>
                <a:lnTo>
                  <a:pt x="777" y="288"/>
                </a:lnTo>
                <a:lnTo>
                  <a:pt x="791" y="296"/>
                </a:lnTo>
                <a:lnTo>
                  <a:pt x="798" y="308"/>
                </a:lnTo>
                <a:lnTo>
                  <a:pt x="795" y="325"/>
                </a:lnTo>
                <a:lnTo>
                  <a:pt x="746" y="327"/>
                </a:lnTo>
                <a:lnTo>
                  <a:pt x="746" y="327"/>
                </a:lnTo>
                <a:lnTo>
                  <a:pt x="732" y="313"/>
                </a:lnTo>
                <a:lnTo>
                  <a:pt x="719" y="303"/>
                </a:lnTo>
                <a:lnTo>
                  <a:pt x="712" y="299"/>
                </a:lnTo>
                <a:lnTo>
                  <a:pt x="706" y="296"/>
                </a:lnTo>
                <a:lnTo>
                  <a:pt x="706" y="296"/>
                </a:lnTo>
                <a:lnTo>
                  <a:pt x="697" y="294"/>
                </a:lnTo>
                <a:lnTo>
                  <a:pt x="693" y="294"/>
                </a:lnTo>
                <a:lnTo>
                  <a:pt x="687" y="292"/>
                </a:lnTo>
                <a:lnTo>
                  <a:pt x="675" y="288"/>
                </a:lnTo>
                <a:lnTo>
                  <a:pt x="675" y="288"/>
                </a:lnTo>
                <a:lnTo>
                  <a:pt x="665" y="284"/>
                </a:lnTo>
                <a:lnTo>
                  <a:pt x="662" y="283"/>
                </a:lnTo>
                <a:lnTo>
                  <a:pt x="659" y="282"/>
                </a:lnTo>
                <a:lnTo>
                  <a:pt x="649" y="282"/>
                </a:lnTo>
                <a:lnTo>
                  <a:pt x="649" y="282"/>
                </a:lnTo>
                <a:lnTo>
                  <a:pt x="621" y="282"/>
                </a:lnTo>
                <a:lnTo>
                  <a:pt x="601" y="282"/>
                </a:lnTo>
                <a:lnTo>
                  <a:pt x="581" y="279"/>
                </a:lnTo>
                <a:lnTo>
                  <a:pt x="581" y="279"/>
                </a:lnTo>
                <a:lnTo>
                  <a:pt x="581" y="274"/>
                </a:lnTo>
                <a:lnTo>
                  <a:pt x="581" y="270"/>
                </a:lnTo>
                <a:lnTo>
                  <a:pt x="581" y="268"/>
                </a:lnTo>
                <a:lnTo>
                  <a:pt x="581" y="268"/>
                </a:lnTo>
                <a:lnTo>
                  <a:pt x="577" y="265"/>
                </a:lnTo>
                <a:lnTo>
                  <a:pt x="574" y="263"/>
                </a:lnTo>
                <a:lnTo>
                  <a:pt x="573" y="261"/>
                </a:lnTo>
                <a:lnTo>
                  <a:pt x="573" y="261"/>
                </a:lnTo>
                <a:lnTo>
                  <a:pt x="572" y="257"/>
                </a:lnTo>
                <a:lnTo>
                  <a:pt x="568" y="254"/>
                </a:lnTo>
                <a:lnTo>
                  <a:pt x="565" y="250"/>
                </a:lnTo>
                <a:lnTo>
                  <a:pt x="564" y="247"/>
                </a:lnTo>
                <a:lnTo>
                  <a:pt x="564" y="247"/>
                </a:lnTo>
                <a:lnTo>
                  <a:pt x="569" y="239"/>
                </a:lnTo>
                <a:lnTo>
                  <a:pt x="573" y="234"/>
                </a:lnTo>
                <a:lnTo>
                  <a:pt x="573" y="234"/>
                </a:lnTo>
                <a:lnTo>
                  <a:pt x="578" y="241"/>
                </a:lnTo>
                <a:lnTo>
                  <a:pt x="582" y="244"/>
                </a:lnTo>
                <a:lnTo>
                  <a:pt x="585" y="247"/>
                </a:lnTo>
                <a:lnTo>
                  <a:pt x="585" y="247"/>
                </a:lnTo>
                <a:lnTo>
                  <a:pt x="592" y="247"/>
                </a:lnTo>
                <a:lnTo>
                  <a:pt x="603" y="246"/>
                </a:lnTo>
                <a:lnTo>
                  <a:pt x="617" y="243"/>
                </a:lnTo>
                <a:lnTo>
                  <a:pt x="622" y="242"/>
                </a:lnTo>
                <a:lnTo>
                  <a:pt x="627" y="239"/>
                </a:lnTo>
                <a:lnTo>
                  <a:pt x="627" y="239"/>
                </a:lnTo>
                <a:lnTo>
                  <a:pt x="639" y="234"/>
                </a:lnTo>
                <a:lnTo>
                  <a:pt x="650" y="226"/>
                </a:lnTo>
                <a:lnTo>
                  <a:pt x="661" y="219"/>
                </a:lnTo>
                <a:lnTo>
                  <a:pt x="665" y="213"/>
                </a:lnTo>
                <a:lnTo>
                  <a:pt x="667" y="208"/>
                </a:lnTo>
                <a:lnTo>
                  <a:pt x="667" y="208"/>
                </a:lnTo>
                <a:lnTo>
                  <a:pt x="671" y="198"/>
                </a:lnTo>
                <a:lnTo>
                  <a:pt x="675" y="188"/>
                </a:lnTo>
                <a:lnTo>
                  <a:pt x="678" y="176"/>
                </a:lnTo>
                <a:lnTo>
                  <a:pt x="678" y="162"/>
                </a:lnTo>
                <a:lnTo>
                  <a:pt x="666" y="142"/>
                </a:lnTo>
                <a:lnTo>
                  <a:pt x="666" y="142"/>
                </a:lnTo>
                <a:lnTo>
                  <a:pt x="665" y="141"/>
                </a:lnTo>
                <a:lnTo>
                  <a:pt x="665" y="139"/>
                </a:lnTo>
                <a:lnTo>
                  <a:pt x="666" y="133"/>
                </a:lnTo>
                <a:lnTo>
                  <a:pt x="666" y="133"/>
                </a:lnTo>
                <a:lnTo>
                  <a:pt x="667" y="128"/>
                </a:lnTo>
                <a:lnTo>
                  <a:pt x="668" y="124"/>
                </a:lnTo>
                <a:lnTo>
                  <a:pt x="668" y="123"/>
                </a:lnTo>
                <a:lnTo>
                  <a:pt x="667" y="121"/>
                </a:lnTo>
                <a:lnTo>
                  <a:pt x="661" y="117"/>
                </a:lnTo>
                <a:lnTo>
                  <a:pt x="661" y="117"/>
                </a:lnTo>
                <a:lnTo>
                  <a:pt x="645" y="110"/>
                </a:lnTo>
                <a:lnTo>
                  <a:pt x="640" y="106"/>
                </a:lnTo>
                <a:lnTo>
                  <a:pt x="635" y="101"/>
                </a:lnTo>
                <a:lnTo>
                  <a:pt x="635" y="101"/>
                </a:lnTo>
                <a:lnTo>
                  <a:pt x="625" y="88"/>
                </a:lnTo>
                <a:lnTo>
                  <a:pt x="616" y="82"/>
                </a:lnTo>
                <a:lnTo>
                  <a:pt x="616" y="82"/>
                </a:lnTo>
                <a:lnTo>
                  <a:pt x="612" y="80"/>
                </a:lnTo>
                <a:lnTo>
                  <a:pt x="607" y="78"/>
                </a:lnTo>
                <a:lnTo>
                  <a:pt x="600" y="78"/>
                </a:lnTo>
                <a:lnTo>
                  <a:pt x="597" y="78"/>
                </a:lnTo>
                <a:lnTo>
                  <a:pt x="595" y="79"/>
                </a:lnTo>
                <a:lnTo>
                  <a:pt x="595" y="79"/>
                </a:lnTo>
                <a:lnTo>
                  <a:pt x="590" y="82"/>
                </a:lnTo>
                <a:lnTo>
                  <a:pt x="585" y="86"/>
                </a:lnTo>
                <a:lnTo>
                  <a:pt x="582" y="90"/>
                </a:lnTo>
                <a:lnTo>
                  <a:pt x="581" y="92"/>
                </a:lnTo>
                <a:lnTo>
                  <a:pt x="581" y="96"/>
                </a:lnTo>
                <a:lnTo>
                  <a:pt x="581" y="96"/>
                </a:lnTo>
                <a:lnTo>
                  <a:pt x="581" y="102"/>
                </a:lnTo>
                <a:lnTo>
                  <a:pt x="579" y="108"/>
                </a:lnTo>
                <a:lnTo>
                  <a:pt x="578" y="114"/>
                </a:lnTo>
                <a:lnTo>
                  <a:pt x="578" y="114"/>
                </a:lnTo>
                <a:lnTo>
                  <a:pt x="578" y="117"/>
                </a:lnTo>
                <a:lnTo>
                  <a:pt x="579" y="119"/>
                </a:lnTo>
                <a:lnTo>
                  <a:pt x="578" y="121"/>
                </a:lnTo>
                <a:lnTo>
                  <a:pt x="577" y="121"/>
                </a:lnTo>
                <a:lnTo>
                  <a:pt x="567" y="119"/>
                </a:lnTo>
                <a:lnTo>
                  <a:pt x="567" y="119"/>
                </a:lnTo>
                <a:lnTo>
                  <a:pt x="552" y="115"/>
                </a:lnTo>
                <a:lnTo>
                  <a:pt x="539" y="110"/>
                </a:lnTo>
                <a:lnTo>
                  <a:pt x="527" y="108"/>
                </a:lnTo>
                <a:lnTo>
                  <a:pt x="514" y="105"/>
                </a:lnTo>
                <a:lnTo>
                  <a:pt x="514" y="105"/>
                </a:lnTo>
                <a:lnTo>
                  <a:pt x="493" y="105"/>
                </a:lnTo>
                <a:lnTo>
                  <a:pt x="476" y="105"/>
                </a:lnTo>
                <a:lnTo>
                  <a:pt x="476" y="105"/>
                </a:lnTo>
                <a:lnTo>
                  <a:pt x="461" y="104"/>
                </a:lnTo>
                <a:lnTo>
                  <a:pt x="448" y="102"/>
                </a:lnTo>
                <a:lnTo>
                  <a:pt x="448" y="102"/>
                </a:lnTo>
                <a:lnTo>
                  <a:pt x="445" y="104"/>
                </a:lnTo>
                <a:lnTo>
                  <a:pt x="427" y="102"/>
                </a:lnTo>
                <a:lnTo>
                  <a:pt x="427" y="102"/>
                </a:lnTo>
                <a:lnTo>
                  <a:pt x="412" y="101"/>
                </a:lnTo>
                <a:lnTo>
                  <a:pt x="401" y="99"/>
                </a:lnTo>
                <a:lnTo>
                  <a:pt x="396" y="97"/>
                </a:lnTo>
                <a:lnTo>
                  <a:pt x="390" y="97"/>
                </a:lnTo>
                <a:lnTo>
                  <a:pt x="382" y="99"/>
                </a:lnTo>
                <a:lnTo>
                  <a:pt x="373" y="101"/>
                </a:lnTo>
                <a:lnTo>
                  <a:pt x="373" y="101"/>
                </a:lnTo>
                <a:lnTo>
                  <a:pt x="354" y="104"/>
                </a:lnTo>
                <a:lnTo>
                  <a:pt x="341" y="106"/>
                </a:lnTo>
                <a:lnTo>
                  <a:pt x="332" y="108"/>
                </a:lnTo>
                <a:lnTo>
                  <a:pt x="329" y="110"/>
                </a:lnTo>
                <a:lnTo>
                  <a:pt x="328" y="113"/>
                </a:lnTo>
                <a:lnTo>
                  <a:pt x="328" y="113"/>
                </a:lnTo>
                <a:lnTo>
                  <a:pt x="324" y="122"/>
                </a:lnTo>
                <a:lnTo>
                  <a:pt x="323" y="127"/>
                </a:lnTo>
                <a:lnTo>
                  <a:pt x="323" y="127"/>
                </a:lnTo>
                <a:lnTo>
                  <a:pt x="321" y="131"/>
                </a:lnTo>
                <a:lnTo>
                  <a:pt x="314" y="145"/>
                </a:lnTo>
                <a:lnTo>
                  <a:pt x="314" y="145"/>
                </a:lnTo>
                <a:lnTo>
                  <a:pt x="307" y="159"/>
                </a:lnTo>
                <a:lnTo>
                  <a:pt x="303" y="176"/>
                </a:lnTo>
                <a:lnTo>
                  <a:pt x="302" y="185"/>
                </a:lnTo>
                <a:lnTo>
                  <a:pt x="302" y="194"/>
                </a:lnTo>
                <a:lnTo>
                  <a:pt x="302" y="204"/>
                </a:lnTo>
                <a:lnTo>
                  <a:pt x="305" y="213"/>
                </a:lnTo>
                <a:lnTo>
                  <a:pt x="305" y="213"/>
                </a:lnTo>
                <a:lnTo>
                  <a:pt x="307" y="223"/>
                </a:lnTo>
                <a:lnTo>
                  <a:pt x="310" y="233"/>
                </a:lnTo>
                <a:lnTo>
                  <a:pt x="317" y="250"/>
                </a:lnTo>
                <a:lnTo>
                  <a:pt x="328" y="268"/>
                </a:lnTo>
                <a:lnTo>
                  <a:pt x="323" y="270"/>
                </a:lnTo>
                <a:close/>
                <a:moveTo>
                  <a:pt x="1221" y="225"/>
                </a:moveTo>
                <a:lnTo>
                  <a:pt x="1221" y="225"/>
                </a:lnTo>
                <a:lnTo>
                  <a:pt x="1225" y="232"/>
                </a:lnTo>
                <a:lnTo>
                  <a:pt x="1230" y="239"/>
                </a:lnTo>
                <a:lnTo>
                  <a:pt x="1230" y="239"/>
                </a:lnTo>
                <a:lnTo>
                  <a:pt x="1234" y="246"/>
                </a:lnTo>
                <a:lnTo>
                  <a:pt x="1239" y="254"/>
                </a:lnTo>
                <a:lnTo>
                  <a:pt x="1239" y="254"/>
                </a:lnTo>
                <a:lnTo>
                  <a:pt x="1241" y="257"/>
                </a:lnTo>
                <a:lnTo>
                  <a:pt x="1241" y="261"/>
                </a:lnTo>
                <a:lnTo>
                  <a:pt x="1241" y="265"/>
                </a:lnTo>
                <a:lnTo>
                  <a:pt x="1241" y="268"/>
                </a:lnTo>
                <a:lnTo>
                  <a:pt x="1241" y="268"/>
                </a:lnTo>
                <a:lnTo>
                  <a:pt x="1241" y="270"/>
                </a:lnTo>
                <a:lnTo>
                  <a:pt x="1240" y="274"/>
                </a:lnTo>
                <a:lnTo>
                  <a:pt x="1236" y="282"/>
                </a:lnTo>
                <a:lnTo>
                  <a:pt x="1236" y="282"/>
                </a:lnTo>
                <a:lnTo>
                  <a:pt x="1236" y="287"/>
                </a:lnTo>
                <a:lnTo>
                  <a:pt x="1238" y="292"/>
                </a:lnTo>
                <a:lnTo>
                  <a:pt x="1239" y="299"/>
                </a:lnTo>
                <a:lnTo>
                  <a:pt x="1239" y="299"/>
                </a:lnTo>
                <a:lnTo>
                  <a:pt x="1222" y="297"/>
                </a:lnTo>
                <a:lnTo>
                  <a:pt x="1207" y="296"/>
                </a:lnTo>
                <a:lnTo>
                  <a:pt x="1207" y="296"/>
                </a:lnTo>
                <a:lnTo>
                  <a:pt x="1203" y="292"/>
                </a:lnTo>
                <a:lnTo>
                  <a:pt x="1200" y="287"/>
                </a:lnTo>
                <a:lnTo>
                  <a:pt x="1196" y="282"/>
                </a:lnTo>
                <a:lnTo>
                  <a:pt x="1196" y="282"/>
                </a:lnTo>
                <a:lnTo>
                  <a:pt x="1187" y="264"/>
                </a:lnTo>
                <a:lnTo>
                  <a:pt x="1176" y="239"/>
                </a:lnTo>
                <a:lnTo>
                  <a:pt x="1176" y="239"/>
                </a:lnTo>
                <a:lnTo>
                  <a:pt x="1172" y="229"/>
                </a:lnTo>
                <a:lnTo>
                  <a:pt x="1172" y="229"/>
                </a:lnTo>
                <a:lnTo>
                  <a:pt x="1172" y="230"/>
                </a:lnTo>
                <a:lnTo>
                  <a:pt x="1173" y="230"/>
                </a:lnTo>
                <a:lnTo>
                  <a:pt x="1173" y="230"/>
                </a:lnTo>
                <a:lnTo>
                  <a:pt x="1174" y="226"/>
                </a:lnTo>
                <a:lnTo>
                  <a:pt x="1176" y="223"/>
                </a:lnTo>
                <a:lnTo>
                  <a:pt x="1221" y="22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6">
            <a:extLst>
              <a:ext uri="{FF2B5EF4-FFF2-40B4-BE49-F238E27FC236}">
                <a16:creationId xmlns:a16="http://schemas.microsoft.com/office/drawing/2014/main" id="{43AC92C0-B7CE-4866-ABF1-4E53ED0F72E9}"/>
              </a:ext>
            </a:extLst>
          </p:cNvPr>
          <p:cNvSpPr>
            <a:spLocks noEditPoints="1"/>
          </p:cNvSpPr>
          <p:nvPr/>
        </p:nvSpPr>
        <p:spPr bwMode="auto">
          <a:xfrm>
            <a:off x="6123129" y="2901466"/>
            <a:ext cx="1570377" cy="510278"/>
          </a:xfrm>
          <a:custGeom>
            <a:avLst/>
            <a:gdLst>
              <a:gd name="T0" fmla="*/ 16 w 2065"/>
              <a:gd name="T1" fmla="*/ 568 h 671"/>
              <a:gd name="T2" fmla="*/ 61 w 2065"/>
              <a:gd name="T3" fmla="*/ 582 h 671"/>
              <a:gd name="T4" fmla="*/ 53 w 2065"/>
              <a:gd name="T5" fmla="*/ 581 h 671"/>
              <a:gd name="T6" fmla="*/ 334 w 2065"/>
              <a:gd name="T7" fmla="*/ 626 h 671"/>
              <a:gd name="T8" fmla="*/ 733 w 2065"/>
              <a:gd name="T9" fmla="*/ 665 h 671"/>
              <a:gd name="T10" fmla="*/ 1089 w 2065"/>
              <a:gd name="T11" fmla="*/ 670 h 671"/>
              <a:gd name="T12" fmla="*/ 1297 w 2065"/>
              <a:gd name="T13" fmla="*/ 664 h 671"/>
              <a:gd name="T14" fmla="*/ 1489 w 2065"/>
              <a:gd name="T15" fmla="*/ 652 h 671"/>
              <a:gd name="T16" fmla="*/ 1635 w 2065"/>
              <a:gd name="T17" fmla="*/ 667 h 671"/>
              <a:gd name="T18" fmla="*/ 1716 w 2065"/>
              <a:gd name="T19" fmla="*/ 657 h 671"/>
              <a:gd name="T20" fmla="*/ 1956 w 2065"/>
              <a:gd name="T21" fmla="*/ 631 h 671"/>
              <a:gd name="T22" fmla="*/ 1964 w 2065"/>
              <a:gd name="T23" fmla="*/ 614 h 671"/>
              <a:gd name="T24" fmla="*/ 1936 w 2065"/>
              <a:gd name="T25" fmla="*/ 451 h 671"/>
              <a:gd name="T26" fmla="*/ 2038 w 2065"/>
              <a:gd name="T27" fmla="*/ 420 h 671"/>
              <a:gd name="T28" fmla="*/ 2061 w 2065"/>
              <a:gd name="T29" fmla="*/ 403 h 671"/>
              <a:gd name="T30" fmla="*/ 2061 w 2065"/>
              <a:gd name="T31" fmla="*/ 360 h 671"/>
              <a:gd name="T32" fmla="*/ 2039 w 2065"/>
              <a:gd name="T33" fmla="*/ 315 h 671"/>
              <a:gd name="T34" fmla="*/ 2035 w 2065"/>
              <a:gd name="T35" fmla="*/ 293 h 671"/>
              <a:gd name="T36" fmla="*/ 2035 w 2065"/>
              <a:gd name="T37" fmla="*/ 240 h 671"/>
              <a:gd name="T38" fmla="*/ 2003 w 2065"/>
              <a:gd name="T39" fmla="*/ 206 h 671"/>
              <a:gd name="T40" fmla="*/ 1974 w 2065"/>
              <a:gd name="T41" fmla="*/ 218 h 671"/>
              <a:gd name="T42" fmla="*/ 1930 w 2065"/>
              <a:gd name="T43" fmla="*/ 235 h 671"/>
              <a:gd name="T44" fmla="*/ 1878 w 2065"/>
              <a:gd name="T45" fmla="*/ 222 h 671"/>
              <a:gd name="T46" fmla="*/ 1823 w 2065"/>
              <a:gd name="T47" fmla="*/ 223 h 671"/>
              <a:gd name="T48" fmla="*/ 1781 w 2065"/>
              <a:gd name="T49" fmla="*/ 236 h 671"/>
              <a:gd name="T50" fmla="*/ 1752 w 2065"/>
              <a:gd name="T51" fmla="*/ 278 h 671"/>
              <a:gd name="T52" fmla="*/ 1715 w 2065"/>
              <a:gd name="T53" fmla="*/ 294 h 671"/>
              <a:gd name="T54" fmla="*/ 1693 w 2065"/>
              <a:gd name="T55" fmla="*/ 325 h 671"/>
              <a:gd name="T56" fmla="*/ 1555 w 2065"/>
              <a:gd name="T57" fmla="*/ 283 h 671"/>
              <a:gd name="T58" fmla="*/ 1545 w 2065"/>
              <a:gd name="T59" fmla="*/ 228 h 671"/>
              <a:gd name="T60" fmla="*/ 1510 w 2065"/>
              <a:gd name="T61" fmla="*/ 174 h 671"/>
              <a:gd name="T62" fmla="*/ 1434 w 2065"/>
              <a:gd name="T63" fmla="*/ 111 h 671"/>
              <a:gd name="T64" fmla="*/ 1360 w 2065"/>
              <a:gd name="T65" fmla="*/ 79 h 671"/>
              <a:gd name="T66" fmla="*/ 1333 w 2065"/>
              <a:gd name="T67" fmla="*/ 27 h 671"/>
              <a:gd name="T68" fmla="*/ 1312 w 2065"/>
              <a:gd name="T69" fmla="*/ 4 h 671"/>
              <a:gd name="T70" fmla="*/ 1227 w 2065"/>
              <a:gd name="T71" fmla="*/ 4 h 671"/>
              <a:gd name="T72" fmla="*/ 1179 w 2065"/>
              <a:gd name="T73" fmla="*/ 17 h 671"/>
              <a:gd name="T74" fmla="*/ 1130 w 2065"/>
              <a:gd name="T75" fmla="*/ 36 h 671"/>
              <a:gd name="T76" fmla="*/ 1121 w 2065"/>
              <a:gd name="T77" fmla="*/ 58 h 671"/>
              <a:gd name="T78" fmla="*/ 1136 w 2065"/>
              <a:gd name="T79" fmla="*/ 137 h 671"/>
              <a:gd name="T80" fmla="*/ 1120 w 2065"/>
              <a:gd name="T81" fmla="*/ 201 h 671"/>
              <a:gd name="T82" fmla="*/ 1090 w 2065"/>
              <a:gd name="T83" fmla="*/ 234 h 671"/>
              <a:gd name="T84" fmla="*/ 1032 w 2065"/>
              <a:gd name="T85" fmla="*/ 294 h 671"/>
              <a:gd name="T86" fmla="*/ 1025 w 2065"/>
              <a:gd name="T87" fmla="*/ 329 h 671"/>
              <a:gd name="T88" fmla="*/ 796 w 2065"/>
              <a:gd name="T89" fmla="*/ 361 h 671"/>
              <a:gd name="T90" fmla="*/ 634 w 2065"/>
              <a:gd name="T91" fmla="*/ 399 h 671"/>
              <a:gd name="T92" fmla="*/ 339 w 2065"/>
              <a:gd name="T93" fmla="*/ 475 h 671"/>
              <a:gd name="T94" fmla="*/ 293 w 2065"/>
              <a:gd name="T95" fmla="*/ 330 h 671"/>
              <a:gd name="T96" fmla="*/ 276 w 2065"/>
              <a:gd name="T97" fmla="*/ 299 h 671"/>
              <a:gd name="T98" fmla="*/ 253 w 2065"/>
              <a:gd name="T99" fmla="*/ 310 h 671"/>
              <a:gd name="T100" fmla="*/ 45 w 2065"/>
              <a:gd name="T101" fmla="*/ 506 h 671"/>
              <a:gd name="T102" fmla="*/ 1 w 2065"/>
              <a:gd name="T103" fmla="*/ 545 h 671"/>
              <a:gd name="T104" fmla="*/ 1183 w 2065"/>
              <a:gd name="T105" fmla="*/ 298 h 671"/>
              <a:gd name="T106" fmla="*/ 1205 w 2065"/>
              <a:gd name="T107" fmla="*/ 141 h 671"/>
              <a:gd name="T108" fmla="*/ 1250 w 2065"/>
              <a:gd name="T109" fmla="*/ 121 h 671"/>
              <a:gd name="T110" fmla="*/ 1274 w 2065"/>
              <a:gd name="T111" fmla="*/ 152 h 671"/>
              <a:gd name="T112" fmla="*/ 1245 w 2065"/>
              <a:gd name="T113" fmla="*/ 176 h 671"/>
              <a:gd name="T114" fmla="*/ 1208 w 2065"/>
              <a:gd name="T115" fmla="*/ 174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65" h="671">
                <a:moveTo>
                  <a:pt x="0" y="551"/>
                </a:moveTo>
                <a:lnTo>
                  <a:pt x="0" y="551"/>
                </a:lnTo>
                <a:lnTo>
                  <a:pt x="1" y="556"/>
                </a:lnTo>
                <a:lnTo>
                  <a:pt x="4" y="560"/>
                </a:lnTo>
                <a:lnTo>
                  <a:pt x="9" y="564"/>
                </a:lnTo>
                <a:lnTo>
                  <a:pt x="16" y="568"/>
                </a:lnTo>
                <a:lnTo>
                  <a:pt x="30" y="574"/>
                </a:lnTo>
                <a:lnTo>
                  <a:pt x="45" y="580"/>
                </a:lnTo>
                <a:lnTo>
                  <a:pt x="45" y="580"/>
                </a:lnTo>
                <a:lnTo>
                  <a:pt x="56" y="581"/>
                </a:lnTo>
                <a:lnTo>
                  <a:pt x="61" y="582"/>
                </a:lnTo>
                <a:lnTo>
                  <a:pt x="61" y="582"/>
                </a:lnTo>
                <a:lnTo>
                  <a:pt x="59" y="582"/>
                </a:lnTo>
                <a:lnTo>
                  <a:pt x="59" y="582"/>
                </a:lnTo>
                <a:lnTo>
                  <a:pt x="54" y="582"/>
                </a:lnTo>
                <a:lnTo>
                  <a:pt x="45" y="580"/>
                </a:lnTo>
                <a:lnTo>
                  <a:pt x="45" y="580"/>
                </a:lnTo>
                <a:lnTo>
                  <a:pt x="53" y="581"/>
                </a:lnTo>
                <a:lnTo>
                  <a:pt x="94" y="589"/>
                </a:lnTo>
                <a:lnTo>
                  <a:pt x="94" y="589"/>
                </a:lnTo>
                <a:lnTo>
                  <a:pt x="185" y="603"/>
                </a:lnTo>
                <a:lnTo>
                  <a:pt x="259" y="614"/>
                </a:lnTo>
                <a:lnTo>
                  <a:pt x="259" y="614"/>
                </a:lnTo>
                <a:lnTo>
                  <a:pt x="334" y="626"/>
                </a:lnTo>
                <a:lnTo>
                  <a:pt x="435" y="639"/>
                </a:lnTo>
                <a:lnTo>
                  <a:pt x="546" y="651"/>
                </a:lnTo>
                <a:lnTo>
                  <a:pt x="601" y="656"/>
                </a:lnTo>
                <a:lnTo>
                  <a:pt x="653" y="661"/>
                </a:lnTo>
                <a:lnTo>
                  <a:pt x="653" y="661"/>
                </a:lnTo>
                <a:lnTo>
                  <a:pt x="733" y="665"/>
                </a:lnTo>
                <a:lnTo>
                  <a:pt x="788" y="666"/>
                </a:lnTo>
                <a:lnTo>
                  <a:pt x="890" y="665"/>
                </a:lnTo>
                <a:lnTo>
                  <a:pt x="890" y="665"/>
                </a:lnTo>
                <a:lnTo>
                  <a:pt x="929" y="666"/>
                </a:lnTo>
                <a:lnTo>
                  <a:pt x="977" y="667"/>
                </a:lnTo>
                <a:lnTo>
                  <a:pt x="1089" y="670"/>
                </a:lnTo>
                <a:lnTo>
                  <a:pt x="1147" y="671"/>
                </a:lnTo>
                <a:lnTo>
                  <a:pt x="1204" y="671"/>
                </a:lnTo>
                <a:lnTo>
                  <a:pt x="1254" y="669"/>
                </a:lnTo>
                <a:lnTo>
                  <a:pt x="1276" y="666"/>
                </a:lnTo>
                <a:lnTo>
                  <a:pt x="1297" y="664"/>
                </a:lnTo>
                <a:lnTo>
                  <a:pt x="1297" y="664"/>
                </a:lnTo>
                <a:lnTo>
                  <a:pt x="1333" y="658"/>
                </a:lnTo>
                <a:lnTo>
                  <a:pt x="1367" y="653"/>
                </a:lnTo>
                <a:lnTo>
                  <a:pt x="1399" y="651"/>
                </a:lnTo>
                <a:lnTo>
                  <a:pt x="1430" y="649"/>
                </a:lnTo>
                <a:lnTo>
                  <a:pt x="1459" y="649"/>
                </a:lnTo>
                <a:lnTo>
                  <a:pt x="1489" y="652"/>
                </a:lnTo>
                <a:lnTo>
                  <a:pt x="1519" y="655"/>
                </a:lnTo>
                <a:lnTo>
                  <a:pt x="1549" y="661"/>
                </a:lnTo>
                <a:lnTo>
                  <a:pt x="1549" y="661"/>
                </a:lnTo>
                <a:lnTo>
                  <a:pt x="1578" y="665"/>
                </a:lnTo>
                <a:lnTo>
                  <a:pt x="1608" y="667"/>
                </a:lnTo>
                <a:lnTo>
                  <a:pt x="1635" y="667"/>
                </a:lnTo>
                <a:lnTo>
                  <a:pt x="1658" y="667"/>
                </a:lnTo>
                <a:lnTo>
                  <a:pt x="1680" y="665"/>
                </a:lnTo>
                <a:lnTo>
                  <a:pt x="1697" y="662"/>
                </a:lnTo>
                <a:lnTo>
                  <a:pt x="1709" y="660"/>
                </a:lnTo>
                <a:lnTo>
                  <a:pt x="1716" y="657"/>
                </a:lnTo>
                <a:lnTo>
                  <a:pt x="1716" y="657"/>
                </a:lnTo>
                <a:lnTo>
                  <a:pt x="1729" y="656"/>
                </a:lnTo>
                <a:lnTo>
                  <a:pt x="1760" y="652"/>
                </a:lnTo>
                <a:lnTo>
                  <a:pt x="1845" y="645"/>
                </a:lnTo>
                <a:lnTo>
                  <a:pt x="1890" y="642"/>
                </a:lnTo>
                <a:lnTo>
                  <a:pt x="1929" y="636"/>
                </a:lnTo>
                <a:lnTo>
                  <a:pt x="1956" y="631"/>
                </a:lnTo>
                <a:lnTo>
                  <a:pt x="1964" y="629"/>
                </a:lnTo>
                <a:lnTo>
                  <a:pt x="1965" y="627"/>
                </a:lnTo>
                <a:lnTo>
                  <a:pt x="1967" y="626"/>
                </a:lnTo>
                <a:lnTo>
                  <a:pt x="1967" y="626"/>
                </a:lnTo>
                <a:lnTo>
                  <a:pt x="1965" y="621"/>
                </a:lnTo>
                <a:lnTo>
                  <a:pt x="1964" y="614"/>
                </a:lnTo>
                <a:lnTo>
                  <a:pt x="1958" y="600"/>
                </a:lnTo>
                <a:lnTo>
                  <a:pt x="1950" y="583"/>
                </a:lnTo>
                <a:lnTo>
                  <a:pt x="1858" y="516"/>
                </a:lnTo>
                <a:lnTo>
                  <a:pt x="1928" y="505"/>
                </a:lnTo>
                <a:lnTo>
                  <a:pt x="1936" y="451"/>
                </a:lnTo>
                <a:lnTo>
                  <a:pt x="1936" y="451"/>
                </a:lnTo>
                <a:lnTo>
                  <a:pt x="1955" y="448"/>
                </a:lnTo>
                <a:lnTo>
                  <a:pt x="1974" y="443"/>
                </a:lnTo>
                <a:lnTo>
                  <a:pt x="1992" y="438"/>
                </a:lnTo>
                <a:lnTo>
                  <a:pt x="1992" y="438"/>
                </a:lnTo>
                <a:lnTo>
                  <a:pt x="2025" y="425"/>
                </a:lnTo>
                <a:lnTo>
                  <a:pt x="2038" y="420"/>
                </a:lnTo>
                <a:lnTo>
                  <a:pt x="2043" y="417"/>
                </a:lnTo>
                <a:lnTo>
                  <a:pt x="2047" y="414"/>
                </a:lnTo>
                <a:lnTo>
                  <a:pt x="2047" y="414"/>
                </a:lnTo>
                <a:lnTo>
                  <a:pt x="2052" y="409"/>
                </a:lnTo>
                <a:lnTo>
                  <a:pt x="2058" y="405"/>
                </a:lnTo>
                <a:lnTo>
                  <a:pt x="2061" y="403"/>
                </a:lnTo>
                <a:lnTo>
                  <a:pt x="2063" y="398"/>
                </a:lnTo>
                <a:lnTo>
                  <a:pt x="2065" y="391"/>
                </a:lnTo>
                <a:lnTo>
                  <a:pt x="2065" y="382"/>
                </a:lnTo>
                <a:lnTo>
                  <a:pt x="2065" y="382"/>
                </a:lnTo>
                <a:lnTo>
                  <a:pt x="2063" y="372"/>
                </a:lnTo>
                <a:lnTo>
                  <a:pt x="2061" y="360"/>
                </a:lnTo>
                <a:lnTo>
                  <a:pt x="2057" y="349"/>
                </a:lnTo>
                <a:lnTo>
                  <a:pt x="2052" y="338"/>
                </a:lnTo>
                <a:lnTo>
                  <a:pt x="2044" y="323"/>
                </a:lnTo>
                <a:lnTo>
                  <a:pt x="2040" y="316"/>
                </a:lnTo>
                <a:lnTo>
                  <a:pt x="2040" y="316"/>
                </a:lnTo>
                <a:lnTo>
                  <a:pt x="2039" y="315"/>
                </a:lnTo>
                <a:lnTo>
                  <a:pt x="2035" y="310"/>
                </a:lnTo>
                <a:lnTo>
                  <a:pt x="2034" y="307"/>
                </a:lnTo>
                <a:lnTo>
                  <a:pt x="2034" y="302"/>
                </a:lnTo>
                <a:lnTo>
                  <a:pt x="2034" y="298"/>
                </a:lnTo>
                <a:lnTo>
                  <a:pt x="2035" y="293"/>
                </a:lnTo>
                <a:lnTo>
                  <a:pt x="2035" y="293"/>
                </a:lnTo>
                <a:lnTo>
                  <a:pt x="2038" y="288"/>
                </a:lnTo>
                <a:lnTo>
                  <a:pt x="2039" y="280"/>
                </a:lnTo>
                <a:lnTo>
                  <a:pt x="2039" y="263"/>
                </a:lnTo>
                <a:lnTo>
                  <a:pt x="2038" y="249"/>
                </a:lnTo>
                <a:lnTo>
                  <a:pt x="2035" y="240"/>
                </a:lnTo>
                <a:lnTo>
                  <a:pt x="2035" y="240"/>
                </a:lnTo>
                <a:lnTo>
                  <a:pt x="2031" y="232"/>
                </a:lnTo>
                <a:lnTo>
                  <a:pt x="2023" y="222"/>
                </a:lnTo>
                <a:lnTo>
                  <a:pt x="2013" y="209"/>
                </a:lnTo>
                <a:lnTo>
                  <a:pt x="2013" y="209"/>
                </a:lnTo>
                <a:lnTo>
                  <a:pt x="2009" y="208"/>
                </a:lnTo>
                <a:lnTo>
                  <a:pt x="2003" y="206"/>
                </a:lnTo>
                <a:lnTo>
                  <a:pt x="1999" y="206"/>
                </a:lnTo>
                <a:lnTo>
                  <a:pt x="1994" y="206"/>
                </a:lnTo>
                <a:lnTo>
                  <a:pt x="1989" y="208"/>
                </a:lnTo>
                <a:lnTo>
                  <a:pt x="1983" y="210"/>
                </a:lnTo>
                <a:lnTo>
                  <a:pt x="1983" y="210"/>
                </a:lnTo>
                <a:lnTo>
                  <a:pt x="1974" y="218"/>
                </a:lnTo>
                <a:lnTo>
                  <a:pt x="1968" y="225"/>
                </a:lnTo>
                <a:lnTo>
                  <a:pt x="1961" y="230"/>
                </a:lnTo>
                <a:lnTo>
                  <a:pt x="1956" y="231"/>
                </a:lnTo>
                <a:lnTo>
                  <a:pt x="1951" y="232"/>
                </a:lnTo>
                <a:lnTo>
                  <a:pt x="1951" y="232"/>
                </a:lnTo>
                <a:lnTo>
                  <a:pt x="1930" y="235"/>
                </a:lnTo>
                <a:lnTo>
                  <a:pt x="1921" y="235"/>
                </a:lnTo>
                <a:lnTo>
                  <a:pt x="1912" y="234"/>
                </a:lnTo>
                <a:lnTo>
                  <a:pt x="1912" y="234"/>
                </a:lnTo>
                <a:lnTo>
                  <a:pt x="1897" y="226"/>
                </a:lnTo>
                <a:lnTo>
                  <a:pt x="1888" y="223"/>
                </a:lnTo>
                <a:lnTo>
                  <a:pt x="1878" y="222"/>
                </a:lnTo>
                <a:lnTo>
                  <a:pt x="1878" y="222"/>
                </a:lnTo>
                <a:lnTo>
                  <a:pt x="1867" y="221"/>
                </a:lnTo>
                <a:lnTo>
                  <a:pt x="1857" y="219"/>
                </a:lnTo>
                <a:lnTo>
                  <a:pt x="1844" y="219"/>
                </a:lnTo>
                <a:lnTo>
                  <a:pt x="1823" y="223"/>
                </a:lnTo>
                <a:lnTo>
                  <a:pt x="1823" y="223"/>
                </a:lnTo>
                <a:lnTo>
                  <a:pt x="1803" y="226"/>
                </a:lnTo>
                <a:lnTo>
                  <a:pt x="1790" y="226"/>
                </a:lnTo>
                <a:lnTo>
                  <a:pt x="1787" y="227"/>
                </a:lnTo>
                <a:lnTo>
                  <a:pt x="1785" y="228"/>
                </a:lnTo>
                <a:lnTo>
                  <a:pt x="1782" y="232"/>
                </a:lnTo>
                <a:lnTo>
                  <a:pt x="1781" y="236"/>
                </a:lnTo>
                <a:lnTo>
                  <a:pt x="1781" y="236"/>
                </a:lnTo>
                <a:lnTo>
                  <a:pt x="1769" y="270"/>
                </a:lnTo>
                <a:lnTo>
                  <a:pt x="1769" y="270"/>
                </a:lnTo>
                <a:lnTo>
                  <a:pt x="1765" y="271"/>
                </a:lnTo>
                <a:lnTo>
                  <a:pt x="1760" y="274"/>
                </a:lnTo>
                <a:lnTo>
                  <a:pt x="1752" y="278"/>
                </a:lnTo>
                <a:lnTo>
                  <a:pt x="1752" y="278"/>
                </a:lnTo>
                <a:lnTo>
                  <a:pt x="1742" y="283"/>
                </a:lnTo>
                <a:lnTo>
                  <a:pt x="1732" y="288"/>
                </a:lnTo>
                <a:lnTo>
                  <a:pt x="1721" y="292"/>
                </a:lnTo>
                <a:lnTo>
                  <a:pt x="1715" y="294"/>
                </a:lnTo>
                <a:lnTo>
                  <a:pt x="1715" y="294"/>
                </a:lnTo>
                <a:lnTo>
                  <a:pt x="1710" y="297"/>
                </a:lnTo>
                <a:lnTo>
                  <a:pt x="1706" y="298"/>
                </a:lnTo>
                <a:lnTo>
                  <a:pt x="1702" y="302"/>
                </a:lnTo>
                <a:lnTo>
                  <a:pt x="1697" y="311"/>
                </a:lnTo>
                <a:lnTo>
                  <a:pt x="1697" y="311"/>
                </a:lnTo>
                <a:lnTo>
                  <a:pt x="1693" y="325"/>
                </a:lnTo>
                <a:lnTo>
                  <a:pt x="1690" y="338"/>
                </a:lnTo>
                <a:lnTo>
                  <a:pt x="1687" y="351"/>
                </a:lnTo>
                <a:lnTo>
                  <a:pt x="1559" y="355"/>
                </a:lnTo>
                <a:lnTo>
                  <a:pt x="1559" y="310"/>
                </a:lnTo>
                <a:lnTo>
                  <a:pt x="1559" y="310"/>
                </a:lnTo>
                <a:lnTo>
                  <a:pt x="1555" y="283"/>
                </a:lnTo>
                <a:lnTo>
                  <a:pt x="1550" y="263"/>
                </a:lnTo>
                <a:lnTo>
                  <a:pt x="1546" y="245"/>
                </a:lnTo>
                <a:lnTo>
                  <a:pt x="1546" y="245"/>
                </a:lnTo>
                <a:lnTo>
                  <a:pt x="1545" y="240"/>
                </a:lnTo>
                <a:lnTo>
                  <a:pt x="1545" y="235"/>
                </a:lnTo>
                <a:lnTo>
                  <a:pt x="1545" y="228"/>
                </a:lnTo>
                <a:lnTo>
                  <a:pt x="1543" y="223"/>
                </a:lnTo>
                <a:lnTo>
                  <a:pt x="1539" y="216"/>
                </a:lnTo>
                <a:lnTo>
                  <a:pt x="1533" y="205"/>
                </a:lnTo>
                <a:lnTo>
                  <a:pt x="1523" y="191"/>
                </a:lnTo>
                <a:lnTo>
                  <a:pt x="1523" y="191"/>
                </a:lnTo>
                <a:lnTo>
                  <a:pt x="1510" y="174"/>
                </a:lnTo>
                <a:lnTo>
                  <a:pt x="1497" y="160"/>
                </a:lnTo>
                <a:lnTo>
                  <a:pt x="1484" y="147"/>
                </a:lnTo>
                <a:lnTo>
                  <a:pt x="1471" y="137"/>
                </a:lnTo>
                <a:lnTo>
                  <a:pt x="1459" y="128"/>
                </a:lnTo>
                <a:lnTo>
                  <a:pt x="1449" y="120"/>
                </a:lnTo>
                <a:lnTo>
                  <a:pt x="1434" y="111"/>
                </a:lnTo>
                <a:lnTo>
                  <a:pt x="1434" y="111"/>
                </a:lnTo>
                <a:lnTo>
                  <a:pt x="1418" y="104"/>
                </a:lnTo>
                <a:lnTo>
                  <a:pt x="1400" y="98"/>
                </a:lnTo>
                <a:lnTo>
                  <a:pt x="1378" y="90"/>
                </a:lnTo>
                <a:lnTo>
                  <a:pt x="1360" y="79"/>
                </a:lnTo>
                <a:lnTo>
                  <a:pt x="1360" y="79"/>
                </a:lnTo>
                <a:lnTo>
                  <a:pt x="1358" y="74"/>
                </a:lnTo>
                <a:lnTo>
                  <a:pt x="1352" y="59"/>
                </a:lnTo>
                <a:lnTo>
                  <a:pt x="1345" y="41"/>
                </a:lnTo>
                <a:lnTo>
                  <a:pt x="1339" y="33"/>
                </a:lnTo>
                <a:lnTo>
                  <a:pt x="1333" y="27"/>
                </a:lnTo>
                <a:lnTo>
                  <a:pt x="1333" y="27"/>
                </a:lnTo>
                <a:lnTo>
                  <a:pt x="1329" y="22"/>
                </a:lnTo>
                <a:lnTo>
                  <a:pt x="1328" y="17"/>
                </a:lnTo>
                <a:lnTo>
                  <a:pt x="1328" y="10"/>
                </a:lnTo>
                <a:lnTo>
                  <a:pt x="1325" y="8"/>
                </a:lnTo>
                <a:lnTo>
                  <a:pt x="1321" y="5"/>
                </a:lnTo>
                <a:lnTo>
                  <a:pt x="1312" y="4"/>
                </a:lnTo>
                <a:lnTo>
                  <a:pt x="1298" y="2"/>
                </a:lnTo>
                <a:lnTo>
                  <a:pt x="1298" y="2"/>
                </a:lnTo>
                <a:lnTo>
                  <a:pt x="1270" y="1"/>
                </a:lnTo>
                <a:lnTo>
                  <a:pt x="1252" y="0"/>
                </a:lnTo>
                <a:lnTo>
                  <a:pt x="1240" y="0"/>
                </a:lnTo>
                <a:lnTo>
                  <a:pt x="1227" y="4"/>
                </a:lnTo>
                <a:lnTo>
                  <a:pt x="1227" y="4"/>
                </a:lnTo>
                <a:lnTo>
                  <a:pt x="1217" y="8"/>
                </a:lnTo>
                <a:lnTo>
                  <a:pt x="1208" y="10"/>
                </a:lnTo>
                <a:lnTo>
                  <a:pt x="1198" y="13"/>
                </a:lnTo>
                <a:lnTo>
                  <a:pt x="1179" y="17"/>
                </a:lnTo>
                <a:lnTo>
                  <a:pt x="1179" y="17"/>
                </a:lnTo>
                <a:lnTo>
                  <a:pt x="1151" y="23"/>
                </a:lnTo>
                <a:lnTo>
                  <a:pt x="1143" y="27"/>
                </a:lnTo>
                <a:lnTo>
                  <a:pt x="1137" y="33"/>
                </a:lnTo>
                <a:lnTo>
                  <a:pt x="1137" y="33"/>
                </a:lnTo>
                <a:lnTo>
                  <a:pt x="1133" y="36"/>
                </a:lnTo>
                <a:lnTo>
                  <a:pt x="1130" y="36"/>
                </a:lnTo>
                <a:lnTo>
                  <a:pt x="1125" y="33"/>
                </a:lnTo>
                <a:lnTo>
                  <a:pt x="1123" y="35"/>
                </a:lnTo>
                <a:lnTo>
                  <a:pt x="1121" y="39"/>
                </a:lnTo>
                <a:lnTo>
                  <a:pt x="1121" y="45"/>
                </a:lnTo>
                <a:lnTo>
                  <a:pt x="1121" y="58"/>
                </a:lnTo>
                <a:lnTo>
                  <a:pt x="1121" y="58"/>
                </a:lnTo>
                <a:lnTo>
                  <a:pt x="1123" y="84"/>
                </a:lnTo>
                <a:lnTo>
                  <a:pt x="1124" y="102"/>
                </a:lnTo>
                <a:lnTo>
                  <a:pt x="1127" y="116"/>
                </a:lnTo>
                <a:lnTo>
                  <a:pt x="1130" y="126"/>
                </a:lnTo>
                <a:lnTo>
                  <a:pt x="1130" y="126"/>
                </a:lnTo>
                <a:lnTo>
                  <a:pt x="1136" y="137"/>
                </a:lnTo>
                <a:lnTo>
                  <a:pt x="1138" y="146"/>
                </a:lnTo>
                <a:lnTo>
                  <a:pt x="1139" y="156"/>
                </a:lnTo>
                <a:lnTo>
                  <a:pt x="1139" y="156"/>
                </a:lnTo>
                <a:lnTo>
                  <a:pt x="1130" y="177"/>
                </a:lnTo>
                <a:lnTo>
                  <a:pt x="1123" y="192"/>
                </a:lnTo>
                <a:lnTo>
                  <a:pt x="1120" y="201"/>
                </a:lnTo>
                <a:lnTo>
                  <a:pt x="1120" y="201"/>
                </a:lnTo>
                <a:lnTo>
                  <a:pt x="1119" y="204"/>
                </a:lnTo>
                <a:lnTo>
                  <a:pt x="1118" y="208"/>
                </a:lnTo>
                <a:lnTo>
                  <a:pt x="1110" y="216"/>
                </a:lnTo>
                <a:lnTo>
                  <a:pt x="1090" y="234"/>
                </a:lnTo>
                <a:lnTo>
                  <a:pt x="1090" y="234"/>
                </a:lnTo>
                <a:lnTo>
                  <a:pt x="1070" y="254"/>
                </a:lnTo>
                <a:lnTo>
                  <a:pt x="1054" y="272"/>
                </a:lnTo>
                <a:lnTo>
                  <a:pt x="1054" y="272"/>
                </a:lnTo>
                <a:lnTo>
                  <a:pt x="1044" y="284"/>
                </a:lnTo>
                <a:lnTo>
                  <a:pt x="1032" y="294"/>
                </a:lnTo>
                <a:lnTo>
                  <a:pt x="1032" y="294"/>
                </a:lnTo>
                <a:lnTo>
                  <a:pt x="1027" y="301"/>
                </a:lnTo>
                <a:lnTo>
                  <a:pt x="1023" y="308"/>
                </a:lnTo>
                <a:lnTo>
                  <a:pt x="1018" y="318"/>
                </a:lnTo>
                <a:lnTo>
                  <a:pt x="1018" y="318"/>
                </a:lnTo>
                <a:lnTo>
                  <a:pt x="1023" y="324"/>
                </a:lnTo>
                <a:lnTo>
                  <a:pt x="1025" y="329"/>
                </a:lnTo>
                <a:lnTo>
                  <a:pt x="1026" y="330"/>
                </a:lnTo>
                <a:lnTo>
                  <a:pt x="1025" y="330"/>
                </a:lnTo>
                <a:lnTo>
                  <a:pt x="1025" y="330"/>
                </a:lnTo>
                <a:lnTo>
                  <a:pt x="974" y="336"/>
                </a:lnTo>
                <a:lnTo>
                  <a:pt x="861" y="351"/>
                </a:lnTo>
                <a:lnTo>
                  <a:pt x="796" y="361"/>
                </a:lnTo>
                <a:lnTo>
                  <a:pt x="737" y="370"/>
                </a:lnTo>
                <a:lnTo>
                  <a:pt x="688" y="381"/>
                </a:lnTo>
                <a:lnTo>
                  <a:pt x="670" y="386"/>
                </a:lnTo>
                <a:lnTo>
                  <a:pt x="656" y="390"/>
                </a:lnTo>
                <a:lnTo>
                  <a:pt x="656" y="390"/>
                </a:lnTo>
                <a:lnTo>
                  <a:pt x="634" y="399"/>
                </a:lnTo>
                <a:lnTo>
                  <a:pt x="609" y="410"/>
                </a:lnTo>
                <a:lnTo>
                  <a:pt x="561" y="436"/>
                </a:lnTo>
                <a:lnTo>
                  <a:pt x="524" y="458"/>
                </a:lnTo>
                <a:lnTo>
                  <a:pt x="508" y="467"/>
                </a:lnTo>
                <a:lnTo>
                  <a:pt x="339" y="475"/>
                </a:lnTo>
                <a:lnTo>
                  <a:pt x="339" y="475"/>
                </a:lnTo>
                <a:lnTo>
                  <a:pt x="325" y="438"/>
                </a:lnTo>
                <a:lnTo>
                  <a:pt x="314" y="407"/>
                </a:lnTo>
                <a:lnTo>
                  <a:pt x="306" y="381"/>
                </a:lnTo>
                <a:lnTo>
                  <a:pt x="306" y="381"/>
                </a:lnTo>
                <a:lnTo>
                  <a:pt x="301" y="356"/>
                </a:lnTo>
                <a:lnTo>
                  <a:pt x="293" y="330"/>
                </a:lnTo>
                <a:lnTo>
                  <a:pt x="289" y="319"/>
                </a:lnTo>
                <a:lnTo>
                  <a:pt x="285" y="308"/>
                </a:lnTo>
                <a:lnTo>
                  <a:pt x="280" y="302"/>
                </a:lnTo>
                <a:lnTo>
                  <a:pt x="279" y="299"/>
                </a:lnTo>
                <a:lnTo>
                  <a:pt x="276" y="299"/>
                </a:lnTo>
                <a:lnTo>
                  <a:pt x="276" y="299"/>
                </a:lnTo>
                <a:lnTo>
                  <a:pt x="268" y="299"/>
                </a:lnTo>
                <a:lnTo>
                  <a:pt x="262" y="302"/>
                </a:lnTo>
                <a:lnTo>
                  <a:pt x="257" y="305"/>
                </a:lnTo>
                <a:lnTo>
                  <a:pt x="254" y="307"/>
                </a:lnTo>
                <a:lnTo>
                  <a:pt x="253" y="310"/>
                </a:lnTo>
                <a:lnTo>
                  <a:pt x="253" y="310"/>
                </a:lnTo>
                <a:lnTo>
                  <a:pt x="228" y="479"/>
                </a:lnTo>
                <a:lnTo>
                  <a:pt x="228" y="479"/>
                </a:lnTo>
                <a:lnTo>
                  <a:pt x="163" y="488"/>
                </a:lnTo>
                <a:lnTo>
                  <a:pt x="62" y="503"/>
                </a:lnTo>
                <a:lnTo>
                  <a:pt x="62" y="503"/>
                </a:lnTo>
                <a:lnTo>
                  <a:pt x="45" y="506"/>
                </a:lnTo>
                <a:lnTo>
                  <a:pt x="32" y="511"/>
                </a:lnTo>
                <a:lnTo>
                  <a:pt x="22" y="518"/>
                </a:lnTo>
                <a:lnTo>
                  <a:pt x="14" y="524"/>
                </a:lnTo>
                <a:lnTo>
                  <a:pt x="8" y="531"/>
                </a:lnTo>
                <a:lnTo>
                  <a:pt x="4" y="538"/>
                </a:lnTo>
                <a:lnTo>
                  <a:pt x="1" y="545"/>
                </a:lnTo>
                <a:lnTo>
                  <a:pt x="0" y="551"/>
                </a:lnTo>
                <a:lnTo>
                  <a:pt x="0" y="551"/>
                </a:lnTo>
                <a:close/>
                <a:moveTo>
                  <a:pt x="1185" y="308"/>
                </a:moveTo>
                <a:lnTo>
                  <a:pt x="1196" y="339"/>
                </a:lnTo>
                <a:lnTo>
                  <a:pt x="1148" y="339"/>
                </a:lnTo>
                <a:lnTo>
                  <a:pt x="1183" y="298"/>
                </a:lnTo>
                <a:lnTo>
                  <a:pt x="1185" y="308"/>
                </a:lnTo>
                <a:close/>
                <a:moveTo>
                  <a:pt x="1176" y="137"/>
                </a:moveTo>
                <a:lnTo>
                  <a:pt x="1176" y="137"/>
                </a:lnTo>
                <a:lnTo>
                  <a:pt x="1179" y="138"/>
                </a:lnTo>
                <a:lnTo>
                  <a:pt x="1190" y="141"/>
                </a:lnTo>
                <a:lnTo>
                  <a:pt x="1205" y="141"/>
                </a:lnTo>
                <a:lnTo>
                  <a:pt x="1213" y="141"/>
                </a:lnTo>
                <a:lnTo>
                  <a:pt x="1221" y="139"/>
                </a:lnTo>
                <a:lnTo>
                  <a:pt x="1221" y="139"/>
                </a:lnTo>
                <a:lnTo>
                  <a:pt x="1230" y="135"/>
                </a:lnTo>
                <a:lnTo>
                  <a:pt x="1238" y="132"/>
                </a:lnTo>
                <a:lnTo>
                  <a:pt x="1250" y="121"/>
                </a:lnTo>
                <a:lnTo>
                  <a:pt x="1261" y="112"/>
                </a:lnTo>
                <a:lnTo>
                  <a:pt x="1265" y="108"/>
                </a:lnTo>
                <a:lnTo>
                  <a:pt x="1265" y="108"/>
                </a:lnTo>
                <a:lnTo>
                  <a:pt x="1268" y="128"/>
                </a:lnTo>
                <a:lnTo>
                  <a:pt x="1272" y="143"/>
                </a:lnTo>
                <a:lnTo>
                  <a:pt x="1274" y="152"/>
                </a:lnTo>
                <a:lnTo>
                  <a:pt x="1274" y="152"/>
                </a:lnTo>
                <a:lnTo>
                  <a:pt x="1272" y="155"/>
                </a:lnTo>
                <a:lnTo>
                  <a:pt x="1271" y="159"/>
                </a:lnTo>
                <a:lnTo>
                  <a:pt x="1263" y="165"/>
                </a:lnTo>
                <a:lnTo>
                  <a:pt x="1253" y="172"/>
                </a:lnTo>
                <a:lnTo>
                  <a:pt x="1245" y="176"/>
                </a:lnTo>
                <a:lnTo>
                  <a:pt x="1239" y="177"/>
                </a:lnTo>
                <a:lnTo>
                  <a:pt x="1239" y="177"/>
                </a:lnTo>
                <a:lnTo>
                  <a:pt x="1230" y="178"/>
                </a:lnTo>
                <a:lnTo>
                  <a:pt x="1222" y="178"/>
                </a:lnTo>
                <a:lnTo>
                  <a:pt x="1214" y="176"/>
                </a:lnTo>
                <a:lnTo>
                  <a:pt x="1208" y="174"/>
                </a:lnTo>
                <a:lnTo>
                  <a:pt x="1198" y="170"/>
                </a:lnTo>
                <a:lnTo>
                  <a:pt x="1194" y="168"/>
                </a:lnTo>
                <a:lnTo>
                  <a:pt x="1176" y="13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7">
            <a:extLst>
              <a:ext uri="{FF2B5EF4-FFF2-40B4-BE49-F238E27FC236}">
                <a16:creationId xmlns:a16="http://schemas.microsoft.com/office/drawing/2014/main" id="{F9FA2C9E-47DF-4A45-AF33-3478D3156438}"/>
              </a:ext>
            </a:extLst>
          </p:cNvPr>
          <p:cNvSpPr>
            <a:spLocks noEditPoints="1"/>
          </p:cNvSpPr>
          <p:nvPr/>
        </p:nvSpPr>
        <p:spPr bwMode="auto">
          <a:xfrm>
            <a:off x="2237989" y="1119958"/>
            <a:ext cx="1783932" cy="850214"/>
          </a:xfrm>
          <a:custGeom>
            <a:avLst/>
            <a:gdLst>
              <a:gd name="T0" fmla="*/ 857 w 1410"/>
              <a:gd name="T1" fmla="*/ 52 h 672"/>
              <a:gd name="T2" fmla="*/ 835 w 1410"/>
              <a:gd name="T3" fmla="*/ 69 h 672"/>
              <a:gd name="T4" fmla="*/ 718 w 1410"/>
              <a:gd name="T5" fmla="*/ 76 h 672"/>
              <a:gd name="T6" fmla="*/ 656 w 1410"/>
              <a:gd name="T7" fmla="*/ 93 h 672"/>
              <a:gd name="T8" fmla="*/ 652 w 1410"/>
              <a:gd name="T9" fmla="*/ 137 h 672"/>
              <a:gd name="T10" fmla="*/ 593 w 1410"/>
              <a:gd name="T11" fmla="*/ 274 h 672"/>
              <a:gd name="T12" fmla="*/ 591 w 1410"/>
              <a:gd name="T13" fmla="*/ 314 h 672"/>
              <a:gd name="T14" fmla="*/ 369 w 1410"/>
              <a:gd name="T15" fmla="*/ 308 h 672"/>
              <a:gd name="T16" fmla="*/ 357 w 1410"/>
              <a:gd name="T17" fmla="*/ 274 h 672"/>
              <a:gd name="T18" fmla="*/ 354 w 1410"/>
              <a:gd name="T19" fmla="*/ 256 h 672"/>
              <a:gd name="T20" fmla="*/ 376 w 1410"/>
              <a:gd name="T21" fmla="*/ 230 h 672"/>
              <a:gd name="T22" fmla="*/ 373 w 1410"/>
              <a:gd name="T23" fmla="*/ 191 h 672"/>
              <a:gd name="T24" fmla="*/ 349 w 1410"/>
              <a:gd name="T25" fmla="*/ 172 h 672"/>
              <a:gd name="T26" fmla="*/ 337 w 1410"/>
              <a:gd name="T27" fmla="*/ 147 h 672"/>
              <a:gd name="T28" fmla="*/ 310 w 1410"/>
              <a:gd name="T29" fmla="*/ 129 h 672"/>
              <a:gd name="T30" fmla="*/ 270 w 1410"/>
              <a:gd name="T31" fmla="*/ 144 h 672"/>
              <a:gd name="T32" fmla="*/ 251 w 1410"/>
              <a:gd name="T33" fmla="*/ 175 h 672"/>
              <a:gd name="T34" fmla="*/ 226 w 1410"/>
              <a:gd name="T35" fmla="*/ 202 h 672"/>
              <a:gd name="T36" fmla="*/ 220 w 1410"/>
              <a:gd name="T37" fmla="*/ 253 h 672"/>
              <a:gd name="T38" fmla="*/ 226 w 1410"/>
              <a:gd name="T39" fmla="*/ 277 h 672"/>
              <a:gd name="T40" fmla="*/ 175 w 1410"/>
              <a:gd name="T41" fmla="*/ 320 h 672"/>
              <a:gd name="T42" fmla="*/ 163 w 1410"/>
              <a:gd name="T43" fmla="*/ 375 h 672"/>
              <a:gd name="T44" fmla="*/ 157 w 1410"/>
              <a:gd name="T45" fmla="*/ 388 h 672"/>
              <a:gd name="T46" fmla="*/ 126 w 1410"/>
              <a:gd name="T47" fmla="*/ 410 h 672"/>
              <a:gd name="T48" fmla="*/ 9 w 1410"/>
              <a:gd name="T49" fmla="*/ 503 h 672"/>
              <a:gd name="T50" fmla="*/ 0 w 1410"/>
              <a:gd name="T51" fmla="*/ 548 h 672"/>
              <a:gd name="T52" fmla="*/ 34 w 1410"/>
              <a:gd name="T53" fmla="*/ 562 h 672"/>
              <a:gd name="T54" fmla="*/ 88 w 1410"/>
              <a:gd name="T55" fmla="*/ 580 h 672"/>
              <a:gd name="T56" fmla="*/ 348 w 1410"/>
              <a:gd name="T57" fmla="*/ 607 h 672"/>
              <a:gd name="T58" fmla="*/ 540 w 1410"/>
              <a:gd name="T59" fmla="*/ 647 h 672"/>
              <a:gd name="T60" fmla="*/ 753 w 1410"/>
              <a:gd name="T61" fmla="*/ 645 h 672"/>
              <a:gd name="T62" fmla="*/ 776 w 1410"/>
              <a:gd name="T63" fmla="*/ 659 h 672"/>
              <a:gd name="T64" fmla="*/ 811 w 1410"/>
              <a:gd name="T65" fmla="*/ 672 h 672"/>
              <a:gd name="T66" fmla="*/ 1034 w 1410"/>
              <a:gd name="T67" fmla="*/ 657 h 672"/>
              <a:gd name="T68" fmla="*/ 1302 w 1410"/>
              <a:gd name="T69" fmla="*/ 601 h 672"/>
              <a:gd name="T70" fmla="*/ 1402 w 1410"/>
              <a:gd name="T71" fmla="*/ 546 h 672"/>
              <a:gd name="T72" fmla="*/ 1406 w 1410"/>
              <a:gd name="T73" fmla="*/ 532 h 672"/>
              <a:gd name="T74" fmla="*/ 1341 w 1410"/>
              <a:gd name="T75" fmla="*/ 526 h 672"/>
              <a:gd name="T76" fmla="*/ 1252 w 1410"/>
              <a:gd name="T77" fmla="*/ 444 h 672"/>
              <a:gd name="T78" fmla="*/ 1277 w 1410"/>
              <a:gd name="T79" fmla="*/ 452 h 672"/>
              <a:gd name="T80" fmla="*/ 1309 w 1410"/>
              <a:gd name="T81" fmla="*/ 455 h 672"/>
              <a:gd name="T82" fmla="*/ 1324 w 1410"/>
              <a:gd name="T83" fmla="*/ 443 h 672"/>
              <a:gd name="T84" fmla="*/ 1300 w 1410"/>
              <a:gd name="T85" fmla="*/ 426 h 672"/>
              <a:gd name="T86" fmla="*/ 1264 w 1410"/>
              <a:gd name="T87" fmla="*/ 357 h 672"/>
              <a:gd name="T88" fmla="*/ 1244 w 1410"/>
              <a:gd name="T89" fmla="*/ 301 h 672"/>
              <a:gd name="T90" fmla="*/ 1231 w 1410"/>
              <a:gd name="T91" fmla="*/ 317 h 672"/>
              <a:gd name="T92" fmla="*/ 1145 w 1410"/>
              <a:gd name="T93" fmla="*/ 478 h 672"/>
              <a:gd name="T94" fmla="*/ 1109 w 1410"/>
              <a:gd name="T95" fmla="*/ 419 h 672"/>
              <a:gd name="T96" fmla="*/ 1039 w 1410"/>
              <a:gd name="T97" fmla="*/ 377 h 672"/>
              <a:gd name="T98" fmla="*/ 932 w 1410"/>
              <a:gd name="T99" fmla="*/ 336 h 672"/>
              <a:gd name="T100" fmla="*/ 957 w 1410"/>
              <a:gd name="T101" fmla="*/ 324 h 672"/>
              <a:gd name="T102" fmla="*/ 1065 w 1410"/>
              <a:gd name="T103" fmla="*/ 271 h 672"/>
              <a:gd name="T104" fmla="*/ 1095 w 1410"/>
              <a:gd name="T105" fmla="*/ 235 h 672"/>
              <a:gd name="T106" fmla="*/ 1141 w 1410"/>
              <a:gd name="T107" fmla="*/ 122 h 672"/>
              <a:gd name="T108" fmla="*/ 1131 w 1410"/>
              <a:gd name="T109" fmla="*/ 101 h 672"/>
              <a:gd name="T110" fmla="*/ 1105 w 1410"/>
              <a:gd name="T111" fmla="*/ 80 h 672"/>
              <a:gd name="T112" fmla="*/ 1084 w 1410"/>
              <a:gd name="T113" fmla="*/ 30 h 672"/>
              <a:gd name="T114" fmla="*/ 1019 w 1410"/>
              <a:gd name="T115" fmla="*/ 0 h 672"/>
              <a:gd name="T116" fmla="*/ 966 w 1410"/>
              <a:gd name="T117" fmla="*/ 14 h 672"/>
              <a:gd name="T118" fmla="*/ 932 w 1410"/>
              <a:gd name="T119" fmla="*/ 60 h 672"/>
              <a:gd name="T120" fmla="*/ 797 w 1410"/>
              <a:gd name="T121" fmla="*/ 339 h 672"/>
              <a:gd name="T122" fmla="*/ 779 w 1410"/>
              <a:gd name="T123" fmla="*/ 362 h 672"/>
              <a:gd name="T124" fmla="*/ 741 w 1410"/>
              <a:gd name="T125" fmla="*/ 324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0" h="672">
                <a:moveTo>
                  <a:pt x="932" y="60"/>
                </a:moveTo>
                <a:lnTo>
                  <a:pt x="932" y="60"/>
                </a:lnTo>
                <a:lnTo>
                  <a:pt x="899" y="53"/>
                </a:lnTo>
                <a:lnTo>
                  <a:pt x="875" y="51"/>
                </a:lnTo>
                <a:lnTo>
                  <a:pt x="865" y="51"/>
                </a:lnTo>
                <a:lnTo>
                  <a:pt x="857" y="52"/>
                </a:lnTo>
                <a:lnTo>
                  <a:pt x="857" y="52"/>
                </a:lnTo>
                <a:lnTo>
                  <a:pt x="852" y="54"/>
                </a:lnTo>
                <a:lnTo>
                  <a:pt x="847" y="58"/>
                </a:lnTo>
                <a:lnTo>
                  <a:pt x="842" y="64"/>
                </a:lnTo>
                <a:lnTo>
                  <a:pt x="837" y="69"/>
                </a:lnTo>
                <a:lnTo>
                  <a:pt x="835" y="69"/>
                </a:lnTo>
                <a:lnTo>
                  <a:pt x="833" y="69"/>
                </a:lnTo>
                <a:lnTo>
                  <a:pt x="833" y="69"/>
                </a:lnTo>
                <a:lnTo>
                  <a:pt x="817" y="69"/>
                </a:lnTo>
                <a:lnTo>
                  <a:pt x="786" y="71"/>
                </a:lnTo>
                <a:lnTo>
                  <a:pt x="718" y="76"/>
                </a:lnTo>
                <a:lnTo>
                  <a:pt x="718" y="76"/>
                </a:lnTo>
                <a:lnTo>
                  <a:pt x="693" y="78"/>
                </a:lnTo>
                <a:lnTo>
                  <a:pt x="674" y="78"/>
                </a:lnTo>
                <a:lnTo>
                  <a:pt x="666" y="79"/>
                </a:lnTo>
                <a:lnTo>
                  <a:pt x="661" y="83"/>
                </a:lnTo>
                <a:lnTo>
                  <a:pt x="657" y="87"/>
                </a:lnTo>
                <a:lnTo>
                  <a:pt x="656" y="93"/>
                </a:lnTo>
                <a:lnTo>
                  <a:pt x="656" y="93"/>
                </a:lnTo>
                <a:lnTo>
                  <a:pt x="656" y="115"/>
                </a:lnTo>
                <a:lnTo>
                  <a:pt x="657" y="122"/>
                </a:lnTo>
                <a:lnTo>
                  <a:pt x="656" y="127"/>
                </a:lnTo>
                <a:lnTo>
                  <a:pt x="656" y="127"/>
                </a:lnTo>
                <a:lnTo>
                  <a:pt x="652" y="137"/>
                </a:lnTo>
                <a:lnTo>
                  <a:pt x="643" y="156"/>
                </a:lnTo>
                <a:lnTo>
                  <a:pt x="629" y="187"/>
                </a:lnTo>
                <a:lnTo>
                  <a:pt x="608" y="233"/>
                </a:lnTo>
                <a:lnTo>
                  <a:pt x="608" y="233"/>
                </a:lnTo>
                <a:lnTo>
                  <a:pt x="599" y="256"/>
                </a:lnTo>
                <a:lnTo>
                  <a:pt x="593" y="274"/>
                </a:lnTo>
                <a:lnTo>
                  <a:pt x="590" y="288"/>
                </a:lnTo>
                <a:lnTo>
                  <a:pt x="589" y="299"/>
                </a:lnTo>
                <a:lnTo>
                  <a:pt x="590" y="305"/>
                </a:lnTo>
                <a:lnTo>
                  <a:pt x="591" y="310"/>
                </a:lnTo>
                <a:lnTo>
                  <a:pt x="591" y="313"/>
                </a:lnTo>
                <a:lnTo>
                  <a:pt x="591" y="314"/>
                </a:lnTo>
                <a:lnTo>
                  <a:pt x="591" y="314"/>
                </a:lnTo>
                <a:lnTo>
                  <a:pt x="588" y="319"/>
                </a:lnTo>
                <a:lnTo>
                  <a:pt x="585" y="327"/>
                </a:lnTo>
                <a:lnTo>
                  <a:pt x="581" y="339"/>
                </a:lnTo>
                <a:lnTo>
                  <a:pt x="369" y="308"/>
                </a:lnTo>
                <a:lnTo>
                  <a:pt x="369" y="308"/>
                </a:lnTo>
                <a:lnTo>
                  <a:pt x="367" y="296"/>
                </a:lnTo>
                <a:lnTo>
                  <a:pt x="366" y="287"/>
                </a:lnTo>
                <a:lnTo>
                  <a:pt x="363" y="280"/>
                </a:lnTo>
                <a:lnTo>
                  <a:pt x="363" y="280"/>
                </a:lnTo>
                <a:lnTo>
                  <a:pt x="359" y="277"/>
                </a:lnTo>
                <a:lnTo>
                  <a:pt x="357" y="274"/>
                </a:lnTo>
                <a:lnTo>
                  <a:pt x="354" y="273"/>
                </a:lnTo>
                <a:lnTo>
                  <a:pt x="353" y="270"/>
                </a:lnTo>
                <a:lnTo>
                  <a:pt x="353" y="270"/>
                </a:lnTo>
                <a:lnTo>
                  <a:pt x="353" y="266"/>
                </a:lnTo>
                <a:lnTo>
                  <a:pt x="351" y="261"/>
                </a:lnTo>
                <a:lnTo>
                  <a:pt x="354" y="256"/>
                </a:lnTo>
                <a:lnTo>
                  <a:pt x="359" y="249"/>
                </a:lnTo>
                <a:lnTo>
                  <a:pt x="359" y="249"/>
                </a:lnTo>
                <a:lnTo>
                  <a:pt x="367" y="243"/>
                </a:lnTo>
                <a:lnTo>
                  <a:pt x="373" y="237"/>
                </a:lnTo>
                <a:lnTo>
                  <a:pt x="375" y="234"/>
                </a:lnTo>
                <a:lnTo>
                  <a:pt x="376" y="230"/>
                </a:lnTo>
                <a:lnTo>
                  <a:pt x="377" y="225"/>
                </a:lnTo>
                <a:lnTo>
                  <a:pt x="376" y="218"/>
                </a:lnTo>
                <a:lnTo>
                  <a:pt x="376" y="218"/>
                </a:lnTo>
                <a:lnTo>
                  <a:pt x="375" y="207"/>
                </a:lnTo>
                <a:lnTo>
                  <a:pt x="375" y="195"/>
                </a:lnTo>
                <a:lnTo>
                  <a:pt x="373" y="191"/>
                </a:lnTo>
                <a:lnTo>
                  <a:pt x="372" y="187"/>
                </a:lnTo>
                <a:lnTo>
                  <a:pt x="369" y="184"/>
                </a:lnTo>
                <a:lnTo>
                  <a:pt x="366" y="181"/>
                </a:lnTo>
                <a:lnTo>
                  <a:pt x="366" y="181"/>
                </a:lnTo>
                <a:lnTo>
                  <a:pt x="358" y="177"/>
                </a:lnTo>
                <a:lnTo>
                  <a:pt x="349" y="172"/>
                </a:lnTo>
                <a:lnTo>
                  <a:pt x="342" y="167"/>
                </a:lnTo>
                <a:lnTo>
                  <a:pt x="339" y="162"/>
                </a:lnTo>
                <a:lnTo>
                  <a:pt x="339" y="162"/>
                </a:lnTo>
                <a:lnTo>
                  <a:pt x="339" y="158"/>
                </a:lnTo>
                <a:lnTo>
                  <a:pt x="339" y="155"/>
                </a:lnTo>
                <a:lnTo>
                  <a:pt x="337" y="147"/>
                </a:lnTo>
                <a:lnTo>
                  <a:pt x="337" y="144"/>
                </a:lnTo>
                <a:lnTo>
                  <a:pt x="335" y="140"/>
                </a:lnTo>
                <a:lnTo>
                  <a:pt x="331" y="137"/>
                </a:lnTo>
                <a:lnTo>
                  <a:pt x="326" y="133"/>
                </a:lnTo>
                <a:lnTo>
                  <a:pt x="326" y="133"/>
                </a:lnTo>
                <a:lnTo>
                  <a:pt x="310" y="129"/>
                </a:lnTo>
                <a:lnTo>
                  <a:pt x="295" y="128"/>
                </a:lnTo>
                <a:lnTo>
                  <a:pt x="278" y="127"/>
                </a:lnTo>
                <a:lnTo>
                  <a:pt x="278" y="127"/>
                </a:lnTo>
                <a:lnTo>
                  <a:pt x="278" y="131"/>
                </a:lnTo>
                <a:lnTo>
                  <a:pt x="275" y="136"/>
                </a:lnTo>
                <a:lnTo>
                  <a:pt x="270" y="144"/>
                </a:lnTo>
                <a:lnTo>
                  <a:pt x="270" y="144"/>
                </a:lnTo>
                <a:lnTo>
                  <a:pt x="266" y="151"/>
                </a:lnTo>
                <a:lnTo>
                  <a:pt x="264" y="156"/>
                </a:lnTo>
                <a:lnTo>
                  <a:pt x="260" y="164"/>
                </a:lnTo>
                <a:lnTo>
                  <a:pt x="251" y="175"/>
                </a:lnTo>
                <a:lnTo>
                  <a:pt x="251" y="175"/>
                </a:lnTo>
                <a:lnTo>
                  <a:pt x="244" y="180"/>
                </a:lnTo>
                <a:lnTo>
                  <a:pt x="239" y="184"/>
                </a:lnTo>
                <a:lnTo>
                  <a:pt x="234" y="186"/>
                </a:lnTo>
                <a:lnTo>
                  <a:pt x="233" y="187"/>
                </a:lnTo>
                <a:lnTo>
                  <a:pt x="231" y="190"/>
                </a:lnTo>
                <a:lnTo>
                  <a:pt x="226" y="202"/>
                </a:lnTo>
                <a:lnTo>
                  <a:pt x="226" y="202"/>
                </a:lnTo>
                <a:lnTo>
                  <a:pt x="222" y="217"/>
                </a:lnTo>
                <a:lnTo>
                  <a:pt x="220" y="226"/>
                </a:lnTo>
                <a:lnTo>
                  <a:pt x="220" y="246"/>
                </a:lnTo>
                <a:lnTo>
                  <a:pt x="220" y="246"/>
                </a:lnTo>
                <a:lnTo>
                  <a:pt x="220" y="253"/>
                </a:lnTo>
                <a:lnTo>
                  <a:pt x="220" y="258"/>
                </a:lnTo>
                <a:lnTo>
                  <a:pt x="222" y="268"/>
                </a:lnTo>
                <a:lnTo>
                  <a:pt x="226" y="274"/>
                </a:lnTo>
                <a:lnTo>
                  <a:pt x="226" y="275"/>
                </a:lnTo>
                <a:lnTo>
                  <a:pt x="226" y="277"/>
                </a:lnTo>
                <a:lnTo>
                  <a:pt x="226" y="277"/>
                </a:lnTo>
                <a:lnTo>
                  <a:pt x="219" y="283"/>
                </a:lnTo>
                <a:lnTo>
                  <a:pt x="203" y="295"/>
                </a:lnTo>
                <a:lnTo>
                  <a:pt x="186" y="309"/>
                </a:lnTo>
                <a:lnTo>
                  <a:pt x="180" y="315"/>
                </a:lnTo>
                <a:lnTo>
                  <a:pt x="175" y="320"/>
                </a:lnTo>
                <a:lnTo>
                  <a:pt x="175" y="320"/>
                </a:lnTo>
                <a:lnTo>
                  <a:pt x="172" y="327"/>
                </a:lnTo>
                <a:lnTo>
                  <a:pt x="169" y="333"/>
                </a:lnTo>
                <a:lnTo>
                  <a:pt x="167" y="348"/>
                </a:lnTo>
                <a:lnTo>
                  <a:pt x="166" y="366"/>
                </a:lnTo>
                <a:lnTo>
                  <a:pt x="166" y="366"/>
                </a:lnTo>
                <a:lnTo>
                  <a:pt x="163" y="375"/>
                </a:lnTo>
                <a:lnTo>
                  <a:pt x="162" y="381"/>
                </a:lnTo>
                <a:lnTo>
                  <a:pt x="160" y="384"/>
                </a:lnTo>
                <a:lnTo>
                  <a:pt x="158" y="385"/>
                </a:lnTo>
                <a:lnTo>
                  <a:pt x="158" y="385"/>
                </a:lnTo>
                <a:lnTo>
                  <a:pt x="157" y="386"/>
                </a:lnTo>
                <a:lnTo>
                  <a:pt x="157" y="388"/>
                </a:lnTo>
                <a:lnTo>
                  <a:pt x="155" y="391"/>
                </a:lnTo>
                <a:lnTo>
                  <a:pt x="155" y="393"/>
                </a:lnTo>
                <a:lnTo>
                  <a:pt x="153" y="395"/>
                </a:lnTo>
                <a:lnTo>
                  <a:pt x="145" y="399"/>
                </a:lnTo>
                <a:lnTo>
                  <a:pt x="145" y="399"/>
                </a:lnTo>
                <a:lnTo>
                  <a:pt x="126" y="410"/>
                </a:lnTo>
                <a:lnTo>
                  <a:pt x="99" y="424"/>
                </a:lnTo>
                <a:lnTo>
                  <a:pt x="66" y="443"/>
                </a:lnTo>
                <a:lnTo>
                  <a:pt x="52" y="478"/>
                </a:lnTo>
                <a:lnTo>
                  <a:pt x="52" y="478"/>
                </a:lnTo>
                <a:lnTo>
                  <a:pt x="28" y="491"/>
                </a:lnTo>
                <a:lnTo>
                  <a:pt x="9" y="503"/>
                </a:lnTo>
                <a:lnTo>
                  <a:pt x="3" y="508"/>
                </a:lnTo>
                <a:lnTo>
                  <a:pt x="2" y="510"/>
                </a:lnTo>
                <a:lnTo>
                  <a:pt x="2" y="512"/>
                </a:lnTo>
                <a:lnTo>
                  <a:pt x="2" y="512"/>
                </a:lnTo>
                <a:lnTo>
                  <a:pt x="0" y="536"/>
                </a:lnTo>
                <a:lnTo>
                  <a:pt x="0" y="548"/>
                </a:lnTo>
                <a:lnTo>
                  <a:pt x="0" y="552"/>
                </a:lnTo>
                <a:lnTo>
                  <a:pt x="2" y="553"/>
                </a:lnTo>
                <a:lnTo>
                  <a:pt x="2" y="553"/>
                </a:lnTo>
                <a:lnTo>
                  <a:pt x="6" y="553"/>
                </a:lnTo>
                <a:lnTo>
                  <a:pt x="12" y="555"/>
                </a:lnTo>
                <a:lnTo>
                  <a:pt x="34" y="562"/>
                </a:lnTo>
                <a:lnTo>
                  <a:pt x="56" y="571"/>
                </a:lnTo>
                <a:lnTo>
                  <a:pt x="62" y="574"/>
                </a:lnTo>
                <a:lnTo>
                  <a:pt x="66" y="576"/>
                </a:lnTo>
                <a:lnTo>
                  <a:pt x="66" y="576"/>
                </a:lnTo>
                <a:lnTo>
                  <a:pt x="73" y="577"/>
                </a:lnTo>
                <a:lnTo>
                  <a:pt x="88" y="580"/>
                </a:lnTo>
                <a:lnTo>
                  <a:pt x="140" y="585"/>
                </a:lnTo>
                <a:lnTo>
                  <a:pt x="207" y="592"/>
                </a:lnTo>
                <a:lnTo>
                  <a:pt x="274" y="597"/>
                </a:lnTo>
                <a:lnTo>
                  <a:pt x="274" y="597"/>
                </a:lnTo>
                <a:lnTo>
                  <a:pt x="309" y="601"/>
                </a:lnTo>
                <a:lnTo>
                  <a:pt x="348" y="607"/>
                </a:lnTo>
                <a:lnTo>
                  <a:pt x="390" y="615"/>
                </a:lnTo>
                <a:lnTo>
                  <a:pt x="430" y="624"/>
                </a:lnTo>
                <a:lnTo>
                  <a:pt x="501" y="641"/>
                </a:lnTo>
                <a:lnTo>
                  <a:pt x="526" y="646"/>
                </a:lnTo>
                <a:lnTo>
                  <a:pt x="540" y="647"/>
                </a:lnTo>
                <a:lnTo>
                  <a:pt x="540" y="647"/>
                </a:lnTo>
                <a:lnTo>
                  <a:pt x="577" y="646"/>
                </a:lnTo>
                <a:lnTo>
                  <a:pt x="643" y="642"/>
                </a:lnTo>
                <a:lnTo>
                  <a:pt x="679" y="641"/>
                </a:lnTo>
                <a:lnTo>
                  <a:pt x="713" y="641"/>
                </a:lnTo>
                <a:lnTo>
                  <a:pt x="741" y="643"/>
                </a:lnTo>
                <a:lnTo>
                  <a:pt x="753" y="645"/>
                </a:lnTo>
                <a:lnTo>
                  <a:pt x="762" y="647"/>
                </a:lnTo>
                <a:lnTo>
                  <a:pt x="762" y="647"/>
                </a:lnTo>
                <a:lnTo>
                  <a:pt x="768" y="651"/>
                </a:lnTo>
                <a:lnTo>
                  <a:pt x="772" y="654"/>
                </a:lnTo>
                <a:lnTo>
                  <a:pt x="775" y="656"/>
                </a:lnTo>
                <a:lnTo>
                  <a:pt x="776" y="659"/>
                </a:lnTo>
                <a:lnTo>
                  <a:pt x="777" y="663"/>
                </a:lnTo>
                <a:lnTo>
                  <a:pt x="777" y="666"/>
                </a:lnTo>
                <a:lnTo>
                  <a:pt x="779" y="668"/>
                </a:lnTo>
                <a:lnTo>
                  <a:pt x="781" y="669"/>
                </a:lnTo>
                <a:lnTo>
                  <a:pt x="791" y="672"/>
                </a:lnTo>
                <a:lnTo>
                  <a:pt x="811" y="672"/>
                </a:lnTo>
                <a:lnTo>
                  <a:pt x="843" y="672"/>
                </a:lnTo>
                <a:lnTo>
                  <a:pt x="843" y="672"/>
                </a:lnTo>
                <a:lnTo>
                  <a:pt x="913" y="669"/>
                </a:lnTo>
                <a:lnTo>
                  <a:pt x="963" y="666"/>
                </a:lnTo>
                <a:lnTo>
                  <a:pt x="1002" y="663"/>
                </a:lnTo>
                <a:lnTo>
                  <a:pt x="1034" y="657"/>
                </a:lnTo>
                <a:lnTo>
                  <a:pt x="1034" y="657"/>
                </a:lnTo>
                <a:lnTo>
                  <a:pt x="1091" y="648"/>
                </a:lnTo>
                <a:lnTo>
                  <a:pt x="1179" y="632"/>
                </a:lnTo>
                <a:lnTo>
                  <a:pt x="1224" y="621"/>
                </a:lnTo>
                <a:lnTo>
                  <a:pt x="1266" y="611"/>
                </a:lnTo>
                <a:lnTo>
                  <a:pt x="1302" y="601"/>
                </a:lnTo>
                <a:lnTo>
                  <a:pt x="1317" y="595"/>
                </a:lnTo>
                <a:lnTo>
                  <a:pt x="1327" y="590"/>
                </a:lnTo>
                <a:lnTo>
                  <a:pt x="1327" y="590"/>
                </a:lnTo>
                <a:lnTo>
                  <a:pt x="1363" y="571"/>
                </a:lnTo>
                <a:lnTo>
                  <a:pt x="1391" y="554"/>
                </a:lnTo>
                <a:lnTo>
                  <a:pt x="1402" y="546"/>
                </a:lnTo>
                <a:lnTo>
                  <a:pt x="1408" y="541"/>
                </a:lnTo>
                <a:lnTo>
                  <a:pt x="1410" y="539"/>
                </a:lnTo>
                <a:lnTo>
                  <a:pt x="1410" y="536"/>
                </a:lnTo>
                <a:lnTo>
                  <a:pt x="1408" y="533"/>
                </a:lnTo>
                <a:lnTo>
                  <a:pt x="1406" y="532"/>
                </a:lnTo>
                <a:lnTo>
                  <a:pt x="1406" y="532"/>
                </a:lnTo>
                <a:lnTo>
                  <a:pt x="1399" y="530"/>
                </a:lnTo>
                <a:lnTo>
                  <a:pt x="1391" y="527"/>
                </a:lnTo>
                <a:lnTo>
                  <a:pt x="1375" y="526"/>
                </a:lnTo>
                <a:lnTo>
                  <a:pt x="1357" y="526"/>
                </a:lnTo>
                <a:lnTo>
                  <a:pt x="1341" y="526"/>
                </a:lnTo>
                <a:lnTo>
                  <a:pt x="1341" y="526"/>
                </a:lnTo>
                <a:lnTo>
                  <a:pt x="1225" y="512"/>
                </a:lnTo>
                <a:lnTo>
                  <a:pt x="1239" y="451"/>
                </a:lnTo>
                <a:lnTo>
                  <a:pt x="1239" y="451"/>
                </a:lnTo>
                <a:lnTo>
                  <a:pt x="1241" y="450"/>
                </a:lnTo>
                <a:lnTo>
                  <a:pt x="1246" y="446"/>
                </a:lnTo>
                <a:lnTo>
                  <a:pt x="1252" y="444"/>
                </a:lnTo>
                <a:lnTo>
                  <a:pt x="1257" y="443"/>
                </a:lnTo>
                <a:lnTo>
                  <a:pt x="1262" y="443"/>
                </a:lnTo>
                <a:lnTo>
                  <a:pt x="1262" y="443"/>
                </a:lnTo>
                <a:lnTo>
                  <a:pt x="1268" y="444"/>
                </a:lnTo>
                <a:lnTo>
                  <a:pt x="1271" y="447"/>
                </a:lnTo>
                <a:lnTo>
                  <a:pt x="1277" y="452"/>
                </a:lnTo>
                <a:lnTo>
                  <a:pt x="1279" y="453"/>
                </a:lnTo>
                <a:lnTo>
                  <a:pt x="1282" y="456"/>
                </a:lnTo>
                <a:lnTo>
                  <a:pt x="1287" y="457"/>
                </a:lnTo>
                <a:lnTo>
                  <a:pt x="1293" y="457"/>
                </a:lnTo>
                <a:lnTo>
                  <a:pt x="1293" y="457"/>
                </a:lnTo>
                <a:lnTo>
                  <a:pt x="1309" y="455"/>
                </a:lnTo>
                <a:lnTo>
                  <a:pt x="1322" y="451"/>
                </a:lnTo>
                <a:lnTo>
                  <a:pt x="1331" y="446"/>
                </a:lnTo>
                <a:lnTo>
                  <a:pt x="1332" y="444"/>
                </a:lnTo>
                <a:lnTo>
                  <a:pt x="1331" y="443"/>
                </a:lnTo>
                <a:lnTo>
                  <a:pt x="1331" y="443"/>
                </a:lnTo>
                <a:lnTo>
                  <a:pt x="1324" y="443"/>
                </a:lnTo>
                <a:lnTo>
                  <a:pt x="1315" y="443"/>
                </a:lnTo>
                <a:lnTo>
                  <a:pt x="1311" y="442"/>
                </a:lnTo>
                <a:lnTo>
                  <a:pt x="1306" y="439"/>
                </a:lnTo>
                <a:lnTo>
                  <a:pt x="1304" y="434"/>
                </a:lnTo>
                <a:lnTo>
                  <a:pt x="1300" y="426"/>
                </a:lnTo>
                <a:lnTo>
                  <a:pt x="1300" y="426"/>
                </a:lnTo>
                <a:lnTo>
                  <a:pt x="1297" y="417"/>
                </a:lnTo>
                <a:lnTo>
                  <a:pt x="1292" y="410"/>
                </a:lnTo>
                <a:lnTo>
                  <a:pt x="1282" y="391"/>
                </a:lnTo>
                <a:lnTo>
                  <a:pt x="1275" y="381"/>
                </a:lnTo>
                <a:lnTo>
                  <a:pt x="1270" y="370"/>
                </a:lnTo>
                <a:lnTo>
                  <a:pt x="1264" y="357"/>
                </a:lnTo>
                <a:lnTo>
                  <a:pt x="1260" y="341"/>
                </a:lnTo>
                <a:lnTo>
                  <a:pt x="1260" y="341"/>
                </a:lnTo>
                <a:lnTo>
                  <a:pt x="1255" y="327"/>
                </a:lnTo>
                <a:lnTo>
                  <a:pt x="1251" y="315"/>
                </a:lnTo>
                <a:lnTo>
                  <a:pt x="1247" y="308"/>
                </a:lnTo>
                <a:lnTo>
                  <a:pt x="1244" y="301"/>
                </a:lnTo>
                <a:lnTo>
                  <a:pt x="1242" y="299"/>
                </a:lnTo>
                <a:lnTo>
                  <a:pt x="1239" y="296"/>
                </a:lnTo>
                <a:lnTo>
                  <a:pt x="1235" y="293"/>
                </a:lnTo>
                <a:lnTo>
                  <a:pt x="1235" y="293"/>
                </a:lnTo>
                <a:lnTo>
                  <a:pt x="1234" y="300"/>
                </a:lnTo>
                <a:lnTo>
                  <a:pt x="1231" y="317"/>
                </a:lnTo>
                <a:lnTo>
                  <a:pt x="1228" y="370"/>
                </a:lnTo>
                <a:lnTo>
                  <a:pt x="1222" y="447"/>
                </a:lnTo>
                <a:lnTo>
                  <a:pt x="1208" y="505"/>
                </a:lnTo>
                <a:lnTo>
                  <a:pt x="1146" y="484"/>
                </a:lnTo>
                <a:lnTo>
                  <a:pt x="1146" y="484"/>
                </a:lnTo>
                <a:lnTo>
                  <a:pt x="1145" y="478"/>
                </a:lnTo>
                <a:lnTo>
                  <a:pt x="1139" y="464"/>
                </a:lnTo>
                <a:lnTo>
                  <a:pt x="1130" y="444"/>
                </a:lnTo>
                <a:lnTo>
                  <a:pt x="1123" y="435"/>
                </a:lnTo>
                <a:lnTo>
                  <a:pt x="1117" y="426"/>
                </a:lnTo>
                <a:lnTo>
                  <a:pt x="1117" y="426"/>
                </a:lnTo>
                <a:lnTo>
                  <a:pt x="1109" y="419"/>
                </a:lnTo>
                <a:lnTo>
                  <a:pt x="1101" y="412"/>
                </a:lnTo>
                <a:lnTo>
                  <a:pt x="1086" y="401"/>
                </a:lnTo>
                <a:lnTo>
                  <a:pt x="1071" y="393"/>
                </a:lnTo>
                <a:lnTo>
                  <a:pt x="1059" y="385"/>
                </a:lnTo>
                <a:lnTo>
                  <a:pt x="1059" y="385"/>
                </a:lnTo>
                <a:lnTo>
                  <a:pt x="1039" y="377"/>
                </a:lnTo>
                <a:lnTo>
                  <a:pt x="1013" y="366"/>
                </a:lnTo>
                <a:lnTo>
                  <a:pt x="980" y="351"/>
                </a:lnTo>
                <a:lnTo>
                  <a:pt x="953" y="348"/>
                </a:lnTo>
                <a:lnTo>
                  <a:pt x="936" y="341"/>
                </a:lnTo>
                <a:lnTo>
                  <a:pt x="936" y="341"/>
                </a:lnTo>
                <a:lnTo>
                  <a:pt x="932" y="336"/>
                </a:lnTo>
                <a:lnTo>
                  <a:pt x="932" y="333"/>
                </a:lnTo>
                <a:lnTo>
                  <a:pt x="933" y="332"/>
                </a:lnTo>
                <a:lnTo>
                  <a:pt x="936" y="331"/>
                </a:lnTo>
                <a:lnTo>
                  <a:pt x="936" y="331"/>
                </a:lnTo>
                <a:lnTo>
                  <a:pt x="942" y="329"/>
                </a:lnTo>
                <a:lnTo>
                  <a:pt x="957" y="324"/>
                </a:lnTo>
                <a:lnTo>
                  <a:pt x="997" y="309"/>
                </a:lnTo>
                <a:lnTo>
                  <a:pt x="1035" y="293"/>
                </a:lnTo>
                <a:lnTo>
                  <a:pt x="1048" y="287"/>
                </a:lnTo>
                <a:lnTo>
                  <a:pt x="1055" y="283"/>
                </a:lnTo>
                <a:lnTo>
                  <a:pt x="1055" y="283"/>
                </a:lnTo>
                <a:lnTo>
                  <a:pt x="1065" y="271"/>
                </a:lnTo>
                <a:lnTo>
                  <a:pt x="1071" y="264"/>
                </a:lnTo>
                <a:lnTo>
                  <a:pt x="1071" y="264"/>
                </a:lnTo>
                <a:lnTo>
                  <a:pt x="1077" y="260"/>
                </a:lnTo>
                <a:lnTo>
                  <a:pt x="1080" y="253"/>
                </a:lnTo>
                <a:lnTo>
                  <a:pt x="1087" y="246"/>
                </a:lnTo>
                <a:lnTo>
                  <a:pt x="1095" y="235"/>
                </a:lnTo>
                <a:lnTo>
                  <a:pt x="1102" y="221"/>
                </a:lnTo>
                <a:lnTo>
                  <a:pt x="1111" y="203"/>
                </a:lnTo>
                <a:lnTo>
                  <a:pt x="1119" y="181"/>
                </a:lnTo>
                <a:lnTo>
                  <a:pt x="1119" y="181"/>
                </a:lnTo>
                <a:lnTo>
                  <a:pt x="1133" y="144"/>
                </a:lnTo>
                <a:lnTo>
                  <a:pt x="1141" y="122"/>
                </a:lnTo>
                <a:lnTo>
                  <a:pt x="1142" y="115"/>
                </a:lnTo>
                <a:lnTo>
                  <a:pt x="1142" y="110"/>
                </a:lnTo>
                <a:lnTo>
                  <a:pt x="1141" y="106"/>
                </a:lnTo>
                <a:lnTo>
                  <a:pt x="1136" y="104"/>
                </a:lnTo>
                <a:lnTo>
                  <a:pt x="1136" y="104"/>
                </a:lnTo>
                <a:lnTo>
                  <a:pt x="1131" y="101"/>
                </a:lnTo>
                <a:lnTo>
                  <a:pt x="1126" y="98"/>
                </a:lnTo>
                <a:lnTo>
                  <a:pt x="1114" y="97"/>
                </a:lnTo>
                <a:lnTo>
                  <a:pt x="1102" y="97"/>
                </a:lnTo>
                <a:lnTo>
                  <a:pt x="1102" y="97"/>
                </a:lnTo>
                <a:lnTo>
                  <a:pt x="1104" y="88"/>
                </a:lnTo>
                <a:lnTo>
                  <a:pt x="1105" y="80"/>
                </a:lnTo>
                <a:lnTo>
                  <a:pt x="1104" y="69"/>
                </a:lnTo>
                <a:lnTo>
                  <a:pt x="1101" y="56"/>
                </a:lnTo>
                <a:lnTo>
                  <a:pt x="1099" y="49"/>
                </a:lnTo>
                <a:lnTo>
                  <a:pt x="1095" y="43"/>
                </a:lnTo>
                <a:lnTo>
                  <a:pt x="1090" y="36"/>
                </a:lnTo>
                <a:lnTo>
                  <a:pt x="1084" y="30"/>
                </a:lnTo>
                <a:lnTo>
                  <a:pt x="1077" y="24"/>
                </a:lnTo>
                <a:lnTo>
                  <a:pt x="1069" y="18"/>
                </a:lnTo>
                <a:lnTo>
                  <a:pt x="1069" y="18"/>
                </a:lnTo>
                <a:lnTo>
                  <a:pt x="1051" y="9"/>
                </a:lnTo>
                <a:lnTo>
                  <a:pt x="1034" y="3"/>
                </a:lnTo>
                <a:lnTo>
                  <a:pt x="1019" y="0"/>
                </a:lnTo>
                <a:lnTo>
                  <a:pt x="1006" y="0"/>
                </a:lnTo>
                <a:lnTo>
                  <a:pt x="993" y="3"/>
                </a:lnTo>
                <a:lnTo>
                  <a:pt x="982" y="5"/>
                </a:lnTo>
                <a:lnTo>
                  <a:pt x="973" y="11"/>
                </a:lnTo>
                <a:lnTo>
                  <a:pt x="966" y="14"/>
                </a:lnTo>
                <a:lnTo>
                  <a:pt x="966" y="14"/>
                </a:lnTo>
                <a:lnTo>
                  <a:pt x="960" y="20"/>
                </a:lnTo>
                <a:lnTo>
                  <a:pt x="954" y="27"/>
                </a:lnTo>
                <a:lnTo>
                  <a:pt x="944" y="42"/>
                </a:lnTo>
                <a:lnTo>
                  <a:pt x="936" y="53"/>
                </a:lnTo>
                <a:lnTo>
                  <a:pt x="933" y="57"/>
                </a:lnTo>
                <a:lnTo>
                  <a:pt x="932" y="60"/>
                </a:lnTo>
                <a:lnTo>
                  <a:pt x="932" y="60"/>
                </a:lnTo>
                <a:close/>
                <a:moveTo>
                  <a:pt x="782" y="304"/>
                </a:moveTo>
                <a:lnTo>
                  <a:pt x="782" y="304"/>
                </a:lnTo>
                <a:lnTo>
                  <a:pt x="788" y="320"/>
                </a:lnTo>
                <a:lnTo>
                  <a:pt x="794" y="333"/>
                </a:lnTo>
                <a:lnTo>
                  <a:pt x="797" y="339"/>
                </a:lnTo>
                <a:lnTo>
                  <a:pt x="799" y="341"/>
                </a:lnTo>
                <a:lnTo>
                  <a:pt x="799" y="341"/>
                </a:lnTo>
                <a:lnTo>
                  <a:pt x="803" y="346"/>
                </a:lnTo>
                <a:lnTo>
                  <a:pt x="806" y="350"/>
                </a:lnTo>
                <a:lnTo>
                  <a:pt x="806" y="355"/>
                </a:lnTo>
                <a:lnTo>
                  <a:pt x="779" y="362"/>
                </a:lnTo>
                <a:lnTo>
                  <a:pt x="755" y="372"/>
                </a:lnTo>
                <a:lnTo>
                  <a:pt x="718" y="362"/>
                </a:lnTo>
                <a:lnTo>
                  <a:pt x="718" y="362"/>
                </a:lnTo>
                <a:lnTo>
                  <a:pt x="728" y="346"/>
                </a:lnTo>
                <a:lnTo>
                  <a:pt x="741" y="324"/>
                </a:lnTo>
                <a:lnTo>
                  <a:pt x="741" y="324"/>
                </a:lnTo>
                <a:lnTo>
                  <a:pt x="744" y="322"/>
                </a:lnTo>
                <a:lnTo>
                  <a:pt x="749" y="318"/>
                </a:lnTo>
                <a:lnTo>
                  <a:pt x="763" y="311"/>
                </a:lnTo>
                <a:lnTo>
                  <a:pt x="782" y="304"/>
                </a:lnTo>
                <a:lnTo>
                  <a:pt x="782" y="30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id="{4C72DC6E-0142-48EF-9511-CCB79B8B09D8}"/>
              </a:ext>
            </a:extLst>
          </p:cNvPr>
          <p:cNvSpPr>
            <a:spLocks/>
          </p:cNvSpPr>
          <p:nvPr/>
        </p:nvSpPr>
        <p:spPr bwMode="auto">
          <a:xfrm>
            <a:off x="2212494" y="3332104"/>
            <a:ext cx="1748230" cy="632605"/>
          </a:xfrm>
          <a:custGeom>
            <a:avLst/>
            <a:gdLst>
              <a:gd name="T0" fmla="*/ 1297 w 2092"/>
              <a:gd name="T1" fmla="*/ 69 h 757"/>
              <a:gd name="T2" fmla="*/ 1266 w 2092"/>
              <a:gd name="T3" fmla="*/ 31 h 757"/>
              <a:gd name="T4" fmla="*/ 1186 w 2092"/>
              <a:gd name="T5" fmla="*/ 3 h 757"/>
              <a:gd name="T6" fmla="*/ 1101 w 2092"/>
              <a:gd name="T7" fmla="*/ 3 h 757"/>
              <a:gd name="T8" fmla="*/ 1053 w 2092"/>
              <a:gd name="T9" fmla="*/ 68 h 757"/>
              <a:gd name="T10" fmla="*/ 995 w 2092"/>
              <a:gd name="T11" fmla="*/ 82 h 757"/>
              <a:gd name="T12" fmla="*/ 941 w 2092"/>
              <a:gd name="T13" fmla="*/ 112 h 757"/>
              <a:gd name="T14" fmla="*/ 914 w 2092"/>
              <a:gd name="T15" fmla="*/ 170 h 757"/>
              <a:gd name="T16" fmla="*/ 856 w 2092"/>
              <a:gd name="T17" fmla="*/ 197 h 757"/>
              <a:gd name="T18" fmla="*/ 764 w 2092"/>
              <a:gd name="T19" fmla="*/ 222 h 757"/>
              <a:gd name="T20" fmla="*/ 754 w 2092"/>
              <a:gd name="T21" fmla="*/ 241 h 757"/>
              <a:gd name="T22" fmla="*/ 779 w 2092"/>
              <a:gd name="T23" fmla="*/ 271 h 757"/>
              <a:gd name="T24" fmla="*/ 727 w 2092"/>
              <a:gd name="T25" fmla="*/ 289 h 757"/>
              <a:gd name="T26" fmla="*/ 696 w 2092"/>
              <a:gd name="T27" fmla="*/ 357 h 757"/>
              <a:gd name="T28" fmla="*/ 375 w 2092"/>
              <a:gd name="T29" fmla="*/ 352 h 757"/>
              <a:gd name="T30" fmla="*/ 364 w 2092"/>
              <a:gd name="T31" fmla="*/ 322 h 757"/>
              <a:gd name="T32" fmla="*/ 341 w 2092"/>
              <a:gd name="T33" fmla="*/ 289 h 757"/>
              <a:gd name="T34" fmla="*/ 264 w 2092"/>
              <a:gd name="T35" fmla="*/ 229 h 757"/>
              <a:gd name="T36" fmla="*/ 219 w 2092"/>
              <a:gd name="T37" fmla="*/ 222 h 757"/>
              <a:gd name="T38" fmla="*/ 198 w 2092"/>
              <a:gd name="T39" fmla="*/ 260 h 757"/>
              <a:gd name="T40" fmla="*/ 167 w 2092"/>
              <a:gd name="T41" fmla="*/ 289 h 757"/>
              <a:gd name="T42" fmla="*/ 175 w 2092"/>
              <a:gd name="T43" fmla="*/ 335 h 757"/>
              <a:gd name="T44" fmla="*/ 172 w 2092"/>
              <a:gd name="T45" fmla="*/ 380 h 757"/>
              <a:gd name="T46" fmla="*/ 177 w 2092"/>
              <a:gd name="T47" fmla="*/ 473 h 757"/>
              <a:gd name="T48" fmla="*/ 154 w 2092"/>
              <a:gd name="T49" fmla="*/ 497 h 757"/>
              <a:gd name="T50" fmla="*/ 62 w 2092"/>
              <a:gd name="T51" fmla="*/ 520 h 757"/>
              <a:gd name="T52" fmla="*/ 47 w 2092"/>
              <a:gd name="T53" fmla="*/ 562 h 757"/>
              <a:gd name="T54" fmla="*/ 12 w 2092"/>
              <a:gd name="T55" fmla="*/ 649 h 757"/>
              <a:gd name="T56" fmla="*/ 0 w 2092"/>
              <a:gd name="T57" fmla="*/ 685 h 757"/>
              <a:gd name="T58" fmla="*/ 275 w 2092"/>
              <a:gd name="T59" fmla="*/ 695 h 757"/>
              <a:gd name="T60" fmla="*/ 451 w 2092"/>
              <a:gd name="T61" fmla="*/ 681 h 757"/>
              <a:gd name="T62" fmla="*/ 679 w 2092"/>
              <a:gd name="T63" fmla="*/ 721 h 757"/>
              <a:gd name="T64" fmla="*/ 911 w 2092"/>
              <a:gd name="T65" fmla="*/ 747 h 757"/>
              <a:gd name="T66" fmla="*/ 1078 w 2092"/>
              <a:gd name="T67" fmla="*/ 745 h 757"/>
              <a:gd name="T68" fmla="*/ 1262 w 2092"/>
              <a:gd name="T69" fmla="*/ 755 h 757"/>
              <a:gd name="T70" fmla="*/ 1508 w 2092"/>
              <a:gd name="T71" fmla="*/ 742 h 757"/>
              <a:gd name="T72" fmla="*/ 1808 w 2092"/>
              <a:gd name="T73" fmla="*/ 658 h 757"/>
              <a:gd name="T74" fmla="*/ 2037 w 2092"/>
              <a:gd name="T75" fmla="*/ 619 h 757"/>
              <a:gd name="T76" fmla="*/ 2090 w 2092"/>
              <a:gd name="T77" fmla="*/ 599 h 757"/>
              <a:gd name="T78" fmla="*/ 1994 w 2092"/>
              <a:gd name="T79" fmla="*/ 575 h 757"/>
              <a:gd name="T80" fmla="*/ 1842 w 2092"/>
              <a:gd name="T81" fmla="*/ 551 h 757"/>
              <a:gd name="T82" fmla="*/ 1842 w 2092"/>
              <a:gd name="T83" fmla="*/ 302 h 757"/>
              <a:gd name="T84" fmla="*/ 1824 w 2092"/>
              <a:gd name="T85" fmla="*/ 320 h 757"/>
              <a:gd name="T86" fmla="*/ 1775 w 2092"/>
              <a:gd name="T87" fmla="*/ 373 h 757"/>
              <a:gd name="T88" fmla="*/ 1737 w 2092"/>
              <a:gd name="T89" fmla="*/ 450 h 757"/>
              <a:gd name="T90" fmla="*/ 1785 w 2092"/>
              <a:gd name="T91" fmla="*/ 453 h 757"/>
              <a:gd name="T92" fmla="*/ 1807 w 2092"/>
              <a:gd name="T93" fmla="*/ 503 h 757"/>
              <a:gd name="T94" fmla="*/ 1582 w 2092"/>
              <a:gd name="T95" fmla="*/ 528 h 757"/>
              <a:gd name="T96" fmla="*/ 1484 w 2092"/>
              <a:gd name="T97" fmla="*/ 472 h 757"/>
              <a:gd name="T98" fmla="*/ 1207 w 2092"/>
              <a:gd name="T99" fmla="*/ 419 h 757"/>
              <a:gd name="T100" fmla="*/ 1173 w 2092"/>
              <a:gd name="T101" fmla="*/ 320 h 757"/>
              <a:gd name="T102" fmla="*/ 1204 w 2092"/>
              <a:gd name="T103" fmla="*/ 303 h 757"/>
              <a:gd name="T104" fmla="*/ 1256 w 2092"/>
              <a:gd name="T105" fmla="*/ 297 h 757"/>
              <a:gd name="T106" fmla="*/ 1317 w 2092"/>
              <a:gd name="T107" fmla="*/ 224 h 757"/>
              <a:gd name="T108" fmla="*/ 1323 w 2092"/>
              <a:gd name="T109" fmla="*/ 145 h 757"/>
              <a:gd name="T110" fmla="*/ 1290 w 2092"/>
              <a:gd name="T111" fmla="*/ 111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92" h="757">
                <a:moveTo>
                  <a:pt x="1290" y="95"/>
                </a:moveTo>
                <a:lnTo>
                  <a:pt x="1290" y="95"/>
                </a:lnTo>
                <a:lnTo>
                  <a:pt x="1290" y="93"/>
                </a:lnTo>
                <a:lnTo>
                  <a:pt x="1292" y="89"/>
                </a:lnTo>
                <a:lnTo>
                  <a:pt x="1295" y="83"/>
                </a:lnTo>
                <a:lnTo>
                  <a:pt x="1297" y="77"/>
                </a:lnTo>
                <a:lnTo>
                  <a:pt x="1297" y="69"/>
                </a:lnTo>
                <a:lnTo>
                  <a:pt x="1295" y="62"/>
                </a:lnTo>
                <a:lnTo>
                  <a:pt x="1293" y="56"/>
                </a:lnTo>
                <a:lnTo>
                  <a:pt x="1290" y="51"/>
                </a:lnTo>
                <a:lnTo>
                  <a:pt x="1284" y="46"/>
                </a:lnTo>
                <a:lnTo>
                  <a:pt x="1279" y="41"/>
                </a:lnTo>
                <a:lnTo>
                  <a:pt x="1279" y="41"/>
                </a:lnTo>
                <a:lnTo>
                  <a:pt x="1266" y="31"/>
                </a:lnTo>
                <a:lnTo>
                  <a:pt x="1255" y="23"/>
                </a:lnTo>
                <a:lnTo>
                  <a:pt x="1243" y="16"/>
                </a:lnTo>
                <a:lnTo>
                  <a:pt x="1233" y="11"/>
                </a:lnTo>
                <a:lnTo>
                  <a:pt x="1221" y="7"/>
                </a:lnTo>
                <a:lnTo>
                  <a:pt x="1211" y="6"/>
                </a:lnTo>
                <a:lnTo>
                  <a:pt x="1199" y="3"/>
                </a:lnTo>
                <a:lnTo>
                  <a:pt x="1186" y="3"/>
                </a:lnTo>
                <a:lnTo>
                  <a:pt x="1186" y="3"/>
                </a:lnTo>
                <a:lnTo>
                  <a:pt x="1173" y="3"/>
                </a:lnTo>
                <a:lnTo>
                  <a:pt x="1159" y="2"/>
                </a:lnTo>
                <a:lnTo>
                  <a:pt x="1132" y="0"/>
                </a:lnTo>
                <a:lnTo>
                  <a:pt x="1118" y="0"/>
                </a:lnTo>
                <a:lnTo>
                  <a:pt x="1106" y="2"/>
                </a:lnTo>
                <a:lnTo>
                  <a:pt x="1101" y="3"/>
                </a:lnTo>
                <a:lnTo>
                  <a:pt x="1096" y="6"/>
                </a:lnTo>
                <a:lnTo>
                  <a:pt x="1092" y="10"/>
                </a:lnTo>
                <a:lnTo>
                  <a:pt x="1088" y="14"/>
                </a:lnTo>
                <a:lnTo>
                  <a:pt x="1088" y="14"/>
                </a:lnTo>
                <a:lnTo>
                  <a:pt x="1074" y="32"/>
                </a:lnTo>
                <a:lnTo>
                  <a:pt x="1064" y="50"/>
                </a:lnTo>
                <a:lnTo>
                  <a:pt x="1053" y="68"/>
                </a:lnTo>
                <a:lnTo>
                  <a:pt x="1053" y="68"/>
                </a:lnTo>
                <a:lnTo>
                  <a:pt x="1048" y="68"/>
                </a:lnTo>
                <a:lnTo>
                  <a:pt x="1035" y="69"/>
                </a:lnTo>
                <a:lnTo>
                  <a:pt x="1026" y="71"/>
                </a:lnTo>
                <a:lnTo>
                  <a:pt x="1016" y="73"/>
                </a:lnTo>
                <a:lnTo>
                  <a:pt x="1006" y="77"/>
                </a:lnTo>
                <a:lnTo>
                  <a:pt x="995" y="82"/>
                </a:lnTo>
                <a:lnTo>
                  <a:pt x="995" y="82"/>
                </a:lnTo>
                <a:lnTo>
                  <a:pt x="986" y="87"/>
                </a:lnTo>
                <a:lnTo>
                  <a:pt x="976" y="91"/>
                </a:lnTo>
                <a:lnTo>
                  <a:pt x="959" y="98"/>
                </a:lnTo>
                <a:lnTo>
                  <a:pt x="953" y="102"/>
                </a:lnTo>
                <a:lnTo>
                  <a:pt x="946" y="105"/>
                </a:lnTo>
                <a:lnTo>
                  <a:pt x="941" y="112"/>
                </a:lnTo>
                <a:lnTo>
                  <a:pt x="937" y="120"/>
                </a:lnTo>
                <a:lnTo>
                  <a:pt x="937" y="120"/>
                </a:lnTo>
                <a:lnTo>
                  <a:pt x="926" y="153"/>
                </a:lnTo>
                <a:lnTo>
                  <a:pt x="919" y="165"/>
                </a:lnTo>
                <a:lnTo>
                  <a:pt x="917" y="169"/>
                </a:lnTo>
                <a:lnTo>
                  <a:pt x="914" y="170"/>
                </a:lnTo>
                <a:lnTo>
                  <a:pt x="914" y="170"/>
                </a:lnTo>
                <a:lnTo>
                  <a:pt x="911" y="171"/>
                </a:lnTo>
                <a:lnTo>
                  <a:pt x="906" y="175"/>
                </a:lnTo>
                <a:lnTo>
                  <a:pt x="895" y="183"/>
                </a:lnTo>
                <a:lnTo>
                  <a:pt x="887" y="188"/>
                </a:lnTo>
                <a:lnTo>
                  <a:pt x="878" y="192"/>
                </a:lnTo>
                <a:lnTo>
                  <a:pt x="868" y="196"/>
                </a:lnTo>
                <a:lnTo>
                  <a:pt x="856" y="197"/>
                </a:lnTo>
                <a:lnTo>
                  <a:pt x="856" y="197"/>
                </a:lnTo>
                <a:lnTo>
                  <a:pt x="829" y="201"/>
                </a:lnTo>
                <a:lnTo>
                  <a:pt x="800" y="206"/>
                </a:lnTo>
                <a:lnTo>
                  <a:pt x="789" y="209"/>
                </a:lnTo>
                <a:lnTo>
                  <a:pt x="777" y="213"/>
                </a:lnTo>
                <a:lnTo>
                  <a:pt x="770" y="216"/>
                </a:lnTo>
                <a:lnTo>
                  <a:pt x="764" y="222"/>
                </a:lnTo>
                <a:lnTo>
                  <a:pt x="764" y="222"/>
                </a:lnTo>
                <a:lnTo>
                  <a:pt x="760" y="226"/>
                </a:lnTo>
                <a:lnTo>
                  <a:pt x="758" y="229"/>
                </a:lnTo>
                <a:lnTo>
                  <a:pt x="753" y="233"/>
                </a:lnTo>
                <a:lnTo>
                  <a:pt x="751" y="235"/>
                </a:lnTo>
                <a:lnTo>
                  <a:pt x="751" y="237"/>
                </a:lnTo>
                <a:lnTo>
                  <a:pt x="754" y="241"/>
                </a:lnTo>
                <a:lnTo>
                  <a:pt x="757" y="245"/>
                </a:lnTo>
                <a:lnTo>
                  <a:pt x="757" y="245"/>
                </a:lnTo>
                <a:lnTo>
                  <a:pt x="767" y="254"/>
                </a:lnTo>
                <a:lnTo>
                  <a:pt x="776" y="262"/>
                </a:lnTo>
                <a:lnTo>
                  <a:pt x="780" y="266"/>
                </a:lnTo>
                <a:lnTo>
                  <a:pt x="780" y="268"/>
                </a:lnTo>
                <a:lnTo>
                  <a:pt x="779" y="271"/>
                </a:lnTo>
                <a:lnTo>
                  <a:pt x="775" y="272"/>
                </a:lnTo>
                <a:lnTo>
                  <a:pt x="775" y="272"/>
                </a:lnTo>
                <a:lnTo>
                  <a:pt x="759" y="276"/>
                </a:lnTo>
                <a:lnTo>
                  <a:pt x="751" y="277"/>
                </a:lnTo>
                <a:lnTo>
                  <a:pt x="744" y="280"/>
                </a:lnTo>
                <a:lnTo>
                  <a:pt x="735" y="284"/>
                </a:lnTo>
                <a:lnTo>
                  <a:pt x="727" y="289"/>
                </a:lnTo>
                <a:lnTo>
                  <a:pt x="719" y="297"/>
                </a:lnTo>
                <a:lnTo>
                  <a:pt x="713" y="307"/>
                </a:lnTo>
                <a:lnTo>
                  <a:pt x="713" y="307"/>
                </a:lnTo>
                <a:lnTo>
                  <a:pt x="708" y="318"/>
                </a:lnTo>
                <a:lnTo>
                  <a:pt x="702" y="331"/>
                </a:lnTo>
                <a:lnTo>
                  <a:pt x="699" y="344"/>
                </a:lnTo>
                <a:lnTo>
                  <a:pt x="696" y="357"/>
                </a:lnTo>
                <a:lnTo>
                  <a:pt x="693" y="377"/>
                </a:lnTo>
                <a:lnTo>
                  <a:pt x="692" y="384"/>
                </a:lnTo>
                <a:lnTo>
                  <a:pt x="409" y="371"/>
                </a:lnTo>
                <a:lnTo>
                  <a:pt x="409" y="371"/>
                </a:lnTo>
                <a:lnTo>
                  <a:pt x="379" y="355"/>
                </a:lnTo>
                <a:lnTo>
                  <a:pt x="379" y="355"/>
                </a:lnTo>
                <a:lnTo>
                  <a:pt x="375" y="352"/>
                </a:lnTo>
                <a:lnTo>
                  <a:pt x="372" y="352"/>
                </a:lnTo>
                <a:lnTo>
                  <a:pt x="367" y="352"/>
                </a:lnTo>
                <a:lnTo>
                  <a:pt x="367" y="351"/>
                </a:lnTo>
                <a:lnTo>
                  <a:pt x="366" y="348"/>
                </a:lnTo>
                <a:lnTo>
                  <a:pt x="366" y="337"/>
                </a:lnTo>
                <a:lnTo>
                  <a:pt x="366" y="337"/>
                </a:lnTo>
                <a:lnTo>
                  <a:pt x="364" y="322"/>
                </a:lnTo>
                <a:lnTo>
                  <a:pt x="364" y="316"/>
                </a:lnTo>
                <a:lnTo>
                  <a:pt x="363" y="311"/>
                </a:lnTo>
                <a:lnTo>
                  <a:pt x="360" y="306"/>
                </a:lnTo>
                <a:lnTo>
                  <a:pt x="355" y="300"/>
                </a:lnTo>
                <a:lnTo>
                  <a:pt x="350" y="295"/>
                </a:lnTo>
                <a:lnTo>
                  <a:pt x="341" y="289"/>
                </a:lnTo>
                <a:lnTo>
                  <a:pt x="341" y="289"/>
                </a:lnTo>
                <a:lnTo>
                  <a:pt x="322" y="276"/>
                </a:lnTo>
                <a:lnTo>
                  <a:pt x="304" y="262"/>
                </a:lnTo>
                <a:lnTo>
                  <a:pt x="288" y="249"/>
                </a:lnTo>
                <a:lnTo>
                  <a:pt x="277" y="238"/>
                </a:lnTo>
                <a:lnTo>
                  <a:pt x="277" y="238"/>
                </a:lnTo>
                <a:lnTo>
                  <a:pt x="271" y="233"/>
                </a:lnTo>
                <a:lnTo>
                  <a:pt x="264" y="229"/>
                </a:lnTo>
                <a:lnTo>
                  <a:pt x="255" y="226"/>
                </a:lnTo>
                <a:lnTo>
                  <a:pt x="246" y="222"/>
                </a:lnTo>
                <a:lnTo>
                  <a:pt x="237" y="219"/>
                </a:lnTo>
                <a:lnTo>
                  <a:pt x="229" y="218"/>
                </a:lnTo>
                <a:lnTo>
                  <a:pt x="222" y="219"/>
                </a:lnTo>
                <a:lnTo>
                  <a:pt x="220" y="220"/>
                </a:lnTo>
                <a:lnTo>
                  <a:pt x="219" y="222"/>
                </a:lnTo>
                <a:lnTo>
                  <a:pt x="219" y="222"/>
                </a:lnTo>
                <a:lnTo>
                  <a:pt x="208" y="235"/>
                </a:lnTo>
                <a:lnTo>
                  <a:pt x="204" y="241"/>
                </a:lnTo>
                <a:lnTo>
                  <a:pt x="202" y="249"/>
                </a:lnTo>
                <a:lnTo>
                  <a:pt x="202" y="249"/>
                </a:lnTo>
                <a:lnTo>
                  <a:pt x="199" y="258"/>
                </a:lnTo>
                <a:lnTo>
                  <a:pt x="198" y="260"/>
                </a:lnTo>
                <a:lnTo>
                  <a:pt x="191" y="266"/>
                </a:lnTo>
                <a:lnTo>
                  <a:pt x="191" y="266"/>
                </a:lnTo>
                <a:lnTo>
                  <a:pt x="175" y="278"/>
                </a:lnTo>
                <a:lnTo>
                  <a:pt x="169" y="284"/>
                </a:lnTo>
                <a:lnTo>
                  <a:pt x="168" y="286"/>
                </a:lnTo>
                <a:lnTo>
                  <a:pt x="167" y="289"/>
                </a:lnTo>
                <a:lnTo>
                  <a:pt x="167" y="289"/>
                </a:lnTo>
                <a:lnTo>
                  <a:pt x="167" y="309"/>
                </a:lnTo>
                <a:lnTo>
                  <a:pt x="168" y="320"/>
                </a:lnTo>
                <a:lnTo>
                  <a:pt x="169" y="324"/>
                </a:lnTo>
                <a:lnTo>
                  <a:pt x="171" y="326"/>
                </a:lnTo>
                <a:lnTo>
                  <a:pt x="171" y="326"/>
                </a:lnTo>
                <a:lnTo>
                  <a:pt x="172" y="330"/>
                </a:lnTo>
                <a:lnTo>
                  <a:pt x="175" y="335"/>
                </a:lnTo>
                <a:lnTo>
                  <a:pt x="176" y="348"/>
                </a:lnTo>
                <a:lnTo>
                  <a:pt x="176" y="361"/>
                </a:lnTo>
                <a:lnTo>
                  <a:pt x="176" y="366"/>
                </a:lnTo>
                <a:lnTo>
                  <a:pt x="175" y="371"/>
                </a:lnTo>
                <a:lnTo>
                  <a:pt x="175" y="371"/>
                </a:lnTo>
                <a:lnTo>
                  <a:pt x="172" y="375"/>
                </a:lnTo>
                <a:lnTo>
                  <a:pt x="172" y="380"/>
                </a:lnTo>
                <a:lnTo>
                  <a:pt x="171" y="392"/>
                </a:lnTo>
                <a:lnTo>
                  <a:pt x="171" y="422"/>
                </a:lnTo>
                <a:lnTo>
                  <a:pt x="171" y="422"/>
                </a:lnTo>
                <a:lnTo>
                  <a:pt x="172" y="439"/>
                </a:lnTo>
                <a:lnTo>
                  <a:pt x="175" y="454"/>
                </a:lnTo>
                <a:lnTo>
                  <a:pt x="177" y="473"/>
                </a:lnTo>
                <a:lnTo>
                  <a:pt x="177" y="473"/>
                </a:lnTo>
                <a:lnTo>
                  <a:pt x="176" y="476"/>
                </a:lnTo>
                <a:lnTo>
                  <a:pt x="172" y="484"/>
                </a:lnTo>
                <a:lnTo>
                  <a:pt x="168" y="488"/>
                </a:lnTo>
                <a:lnTo>
                  <a:pt x="164" y="491"/>
                </a:lnTo>
                <a:lnTo>
                  <a:pt x="159" y="495"/>
                </a:lnTo>
                <a:lnTo>
                  <a:pt x="154" y="497"/>
                </a:lnTo>
                <a:lnTo>
                  <a:pt x="154" y="497"/>
                </a:lnTo>
                <a:lnTo>
                  <a:pt x="135" y="499"/>
                </a:lnTo>
                <a:lnTo>
                  <a:pt x="106" y="502"/>
                </a:lnTo>
                <a:lnTo>
                  <a:pt x="92" y="504"/>
                </a:lnTo>
                <a:lnTo>
                  <a:pt x="78" y="508"/>
                </a:lnTo>
                <a:lnTo>
                  <a:pt x="71" y="512"/>
                </a:lnTo>
                <a:lnTo>
                  <a:pt x="66" y="515"/>
                </a:lnTo>
                <a:lnTo>
                  <a:pt x="62" y="520"/>
                </a:lnTo>
                <a:lnTo>
                  <a:pt x="59" y="524"/>
                </a:lnTo>
                <a:lnTo>
                  <a:pt x="59" y="524"/>
                </a:lnTo>
                <a:lnTo>
                  <a:pt x="53" y="534"/>
                </a:lnTo>
                <a:lnTo>
                  <a:pt x="49" y="542"/>
                </a:lnTo>
                <a:lnTo>
                  <a:pt x="47" y="550"/>
                </a:lnTo>
                <a:lnTo>
                  <a:pt x="47" y="555"/>
                </a:lnTo>
                <a:lnTo>
                  <a:pt x="47" y="562"/>
                </a:lnTo>
                <a:lnTo>
                  <a:pt x="48" y="565"/>
                </a:lnTo>
                <a:lnTo>
                  <a:pt x="31" y="592"/>
                </a:lnTo>
                <a:lnTo>
                  <a:pt x="31" y="592"/>
                </a:lnTo>
                <a:lnTo>
                  <a:pt x="24" y="610"/>
                </a:lnTo>
                <a:lnTo>
                  <a:pt x="13" y="636"/>
                </a:lnTo>
                <a:lnTo>
                  <a:pt x="13" y="636"/>
                </a:lnTo>
                <a:lnTo>
                  <a:pt x="12" y="649"/>
                </a:lnTo>
                <a:lnTo>
                  <a:pt x="12" y="664"/>
                </a:lnTo>
                <a:lnTo>
                  <a:pt x="13" y="684"/>
                </a:lnTo>
                <a:lnTo>
                  <a:pt x="13" y="684"/>
                </a:lnTo>
                <a:lnTo>
                  <a:pt x="6" y="684"/>
                </a:lnTo>
                <a:lnTo>
                  <a:pt x="2" y="685"/>
                </a:lnTo>
                <a:lnTo>
                  <a:pt x="0" y="685"/>
                </a:lnTo>
                <a:lnTo>
                  <a:pt x="0" y="685"/>
                </a:lnTo>
                <a:lnTo>
                  <a:pt x="26" y="686"/>
                </a:lnTo>
                <a:lnTo>
                  <a:pt x="109" y="688"/>
                </a:lnTo>
                <a:lnTo>
                  <a:pt x="109" y="688"/>
                </a:lnTo>
                <a:lnTo>
                  <a:pt x="162" y="689"/>
                </a:lnTo>
                <a:lnTo>
                  <a:pt x="200" y="690"/>
                </a:lnTo>
                <a:lnTo>
                  <a:pt x="253" y="695"/>
                </a:lnTo>
                <a:lnTo>
                  <a:pt x="275" y="695"/>
                </a:lnTo>
                <a:lnTo>
                  <a:pt x="301" y="695"/>
                </a:lnTo>
                <a:lnTo>
                  <a:pt x="335" y="693"/>
                </a:lnTo>
                <a:lnTo>
                  <a:pt x="379" y="688"/>
                </a:lnTo>
                <a:lnTo>
                  <a:pt x="379" y="688"/>
                </a:lnTo>
                <a:lnTo>
                  <a:pt x="404" y="684"/>
                </a:lnTo>
                <a:lnTo>
                  <a:pt x="428" y="683"/>
                </a:lnTo>
                <a:lnTo>
                  <a:pt x="451" y="681"/>
                </a:lnTo>
                <a:lnTo>
                  <a:pt x="473" y="683"/>
                </a:lnTo>
                <a:lnTo>
                  <a:pt x="493" y="683"/>
                </a:lnTo>
                <a:lnTo>
                  <a:pt x="513" y="685"/>
                </a:lnTo>
                <a:lnTo>
                  <a:pt x="550" y="690"/>
                </a:lnTo>
                <a:lnTo>
                  <a:pt x="584" y="697"/>
                </a:lnTo>
                <a:lnTo>
                  <a:pt x="617" y="705"/>
                </a:lnTo>
                <a:lnTo>
                  <a:pt x="679" y="721"/>
                </a:lnTo>
                <a:lnTo>
                  <a:pt x="679" y="721"/>
                </a:lnTo>
                <a:lnTo>
                  <a:pt x="711" y="729"/>
                </a:lnTo>
                <a:lnTo>
                  <a:pt x="749" y="734"/>
                </a:lnTo>
                <a:lnTo>
                  <a:pt x="789" y="739"/>
                </a:lnTo>
                <a:lnTo>
                  <a:pt x="830" y="743"/>
                </a:lnTo>
                <a:lnTo>
                  <a:pt x="871" y="746"/>
                </a:lnTo>
                <a:lnTo>
                  <a:pt x="911" y="747"/>
                </a:lnTo>
                <a:lnTo>
                  <a:pt x="948" y="747"/>
                </a:lnTo>
                <a:lnTo>
                  <a:pt x="979" y="746"/>
                </a:lnTo>
                <a:lnTo>
                  <a:pt x="979" y="746"/>
                </a:lnTo>
                <a:lnTo>
                  <a:pt x="1006" y="743"/>
                </a:lnTo>
                <a:lnTo>
                  <a:pt x="1031" y="743"/>
                </a:lnTo>
                <a:lnTo>
                  <a:pt x="1055" y="743"/>
                </a:lnTo>
                <a:lnTo>
                  <a:pt x="1078" y="745"/>
                </a:lnTo>
                <a:lnTo>
                  <a:pt x="1122" y="747"/>
                </a:lnTo>
                <a:lnTo>
                  <a:pt x="1144" y="748"/>
                </a:lnTo>
                <a:lnTo>
                  <a:pt x="1166" y="748"/>
                </a:lnTo>
                <a:lnTo>
                  <a:pt x="1166" y="748"/>
                </a:lnTo>
                <a:lnTo>
                  <a:pt x="1193" y="750"/>
                </a:lnTo>
                <a:lnTo>
                  <a:pt x="1225" y="752"/>
                </a:lnTo>
                <a:lnTo>
                  <a:pt x="1262" y="755"/>
                </a:lnTo>
                <a:lnTo>
                  <a:pt x="1304" y="756"/>
                </a:lnTo>
                <a:lnTo>
                  <a:pt x="1350" y="757"/>
                </a:lnTo>
                <a:lnTo>
                  <a:pt x="1399" y="756"/>
                </a:lnTo>
                <a:lnTo>
                  <a:pt x="1425" y="754"/>
                </a:lnTo>
                <a:lnTo>
                  <a:pt x="1452" y="751"/>
                </a:lnTo>
                <a:lnTo>
                  <a:pt x="1479" y="747"/>
                </a:lnTo>
                <a:lnTo>
                  <a:pt x="1508" y="742"/>
                </a:lnTo>
                <a:lnTo>
                  <a:pt x="1508" y="742"/>
                </a:lnTo>
                <a:lnTo>
                  <a:pt x="1563" y="729"/>
                </a:lnTo>
                <a:lnTo>
                  <a:pt x="1616" y="716"/>
                </a:lnTo>
                <a:lnTo>
                  <a:pt x="1665" y="702"/>
                </a:lnTo>
                <a:lnTo>
                  <a:pt x="1710" y="688"/>
                </a:lnTo>
                <a:lnTo>
                  <a:pt x="1782" y="664"/>
                </a:lnTo>
                <a:lnTo>
                  <a:pt x="1808" y="658"/>
                </a:lnTo>
                <a:lnTo>
                  <a:pt x="1824" y="653"/>
                </a:lnTo>
                <a:lnTo>
                  <a:pt x="1824" y="653"/>
                </a:lnTo>
                <a:lnTo>
                  <a:pt x="1921" y="637"/>
                </a:lnTo>
                <a:lnTo>
                  <a:pt x="1976" y="627"/>
                </a:lnTo>
                <a:lnTo>
                  <a:pt x="2012" y="623"/>
                </a:lnTo>
                <a:lnTo>
                  <a:pt x="2012" y="623"/>
                </a:lnTo>
                <a:lnTo>
                  <a:pt x="2037" y="619"/>
                </a:lnTo>
                <a:lnTo>
                  <a:pt x="2065" y="613"/>
                </a:lnTo>
                <a:lnTo>
                  <a:pt x="2078" y="609"/>
                </a:lnTo>
                <a:lnTo>
                  <a:pt x="2087" y="605"/>
                </a:lnTo>
                <a:lnTo>
                  <a:pt x="2091" y="601"/>
                </a:lnTo>
                <a:lnTo>
                  <a:pt x="2092" y="600"/>
                </a:lnTo>
                <a:lnTo>
                  <a:pt x="2090" y="599"/>
                </a:lnTo>
                <a:lnTo>
                  <a:pt x="2090" y="599"/>
                </a:lnTo>
                <a:lnTo>
                  <a:pt x="2082" y="593"/>
                </a:lnTo>
                <a:lnTo>
                  <a:pt x="2077" y="590"/>
                </a:lnTo>
                <a:lnTo>
                  <a:pt x="2069" y="587"/>
                </a:lnTo>
                <a:lnTo>
                  <a:pt x="2059" y="584"/>
                </a:lnTo>
                <a:lnTo>
                  <a:pt x="2043" y="581"/>
                </a:lnTo>
                <a:lnTo>
                  <a:pt x="2022" y="578"/>
                </a:lnTo>
                <a:lnTo>
                  <a:pt x="1994" y="575"/>
                </a:lnTo>
                <a:lnTo>
                  <a:pt x="1994" y="575"/>
                </a:lnTo>
                <a:lnTo>
                  <a:pt x="1936" y="569"/>
                </a:lnTo>
                <a:lnTo>
                  <a:pt x="1887" y="562"/>
                </a:lnTo>
                <a:lnTo>
                  <a:pt x="1855" y="556"/>
                </a:lnTo>
                <a:lnTo>
                  <a:pt x="1844" y="553"/>
                </a:lnTo>
                <a:lnTo>
                  <a:pt x="1842" y="551"/>
                </a:lnTo>
                <a:lnTo>
                  <a:pt x="1842" y="551"/>
                </a:lnTo>
                <a:lnTo>
                  <a:pt x="1842" y="511"/>
                </a:lnTo>
                <a:lnTo>
                  <a:pt x="1843" y="427"/>
                </a:lnTo>
                <a:lnTo>
                  <a:pt x="1846" y="343"/>
                </a:lnTo>
                <a:lnTo>
                  <a:pt x="1846" y="315"/>
                </a:lnTo>
                <a:lnTo>
                  <a:pt x="1844" y="303"/>
                </a:lnTo>
                <a:lnTo>
                  <a:pt x="1844" y="303"/>
                </a:lnTo>
                <a:lnTo>
                  <a:pt x="1842" y="302"/>
                </a:lnTo>
                <a:lnTo>
                  <a:pt x="1839" y="300"/>
                </a:lnTo>
                <a:lnTo>
                  <a:pt x="1837" y="302"/>
                </a:lnTo>
                <a:lnTo>
                  <a:pt x="1834" y="303"/>
                </a:lnTo>
                <a:lnTo>
                  <a:pt x="1834" y="303"/>
                </a:lnTo>
                <a:lnTo>
                  <a:pt x="1833" y="307"/>
                </a:lnTo>
                <a:lnTo>
                  <a:pt x="1830" y="311"/>
                </a:lnTo>
                <a:lnTo>
                  <a:pt x="1824" y="320"/>
                </a:lnTo>
                <a:lnTo>
                  <a:pt x="1824" y="320"/>
                </a:lnTo>
                <a:lnTo>
                  <a:pt x="1819" y="326"/>
                </a:lnTo>
                <a:lnTo>
                  <a:pt x="1813" y="330"/>
                </a:lnTo>
                <a:lnTo>
                  <a:pt x="1806" y="338"/>
                </a:lnTo>
                <a:lnTo>
                  <a:pt x="1786" y="357"/>
                </a:lnTo>
                <a:lnTo>
                  <a:pt x="1786" y="357"/>
                </a:lnTo>
                <a:lnTo>
                  <a:pt x="1775" y="373"/>
                </a:lnTo>
                <a:lnTo>
                  <a:pt x="1763" y="388"/>
                </a:lnTo>
                <a:lnTo>
                  <a:pt x="1754" y="405"/>
                </a:lnTo>
                <a:lnTo>
                  <a:pt x="1745" y="419"/>
                </a:lnTo>
                <a:lnTo>
                  <a:pt x="1733" y="444"/>
                </a:lnTo>
                <a:lnTo>
                  <a:pt x="1728" y="453"/>
                </a:lnTo>
                <a:lnTo>
                  <a:pt x="1728" y="453"/>
                </a:lnTo>
                <a:lnTo>
                  <a:pt x="1737" y="450"/>
                </a:lnTo>
                <a:lnTo>
                  <a:pt x="1746" y="448"/>
                </a:lnTo>
                <a:lnTo>
                  <a:pt x="1757" y="445"/>
                </a:lnTo>
                <a:lnTo>
                  <a:pt x="1768" y="445"/>
                </a:lnTo>
                <a:lnTo>
                  <a:pt x="1773" y="446"/>
                </a:lnTo>
                <a:lnTo>
                  <a:pt x="1777" y="448"/>
                </a:lnTo>
                <a:lnTo>
                  <a:pt x="1782" y="450"/>
                </a:lnTo>
                <a:lnTo>
                  <a:pt x="1785" y="453"/>
                </a:lnTo>
                <a:lnTo>
                  <a:pt x="1789" y="458"/>
                </a:lnTo>
                <a:lnTo>
                  <a:pt x="1790" y="463"/>
                </a:lnTo>
                <a:lnTo>
                  <a:pt x="1790" y="463"/>
                </a:lnTo>
                <a:lnTo>
                  <a:pt x="1795" y="482"/>
                </a:lnTo>
                <a:lnTo>
                  <a:pt x="1799" y="494"/>
                </a:lnTo>
                <a:lnTo>
                  <a:pt x="1803" y="501"/>
                </a:lnTo>
                <a:lnTo>
                  <a:pt x="1807" y="503"/>
                </a:lnTo>
                <a:lnTo>
                  <a:pt x="1807" y="503"/>
                </a:lnTo>
                <a:lnTo>
                  <a:pt x="1819" y="510"/>
                </a:lnTo>
                <a:lnTo>
                  <a:pt x="1824" y="513"/>
                </a:lnTo>
                <a:lnTo>
                  <a:pt x="1824" y="555"/>
                </a:lnTo>
                <a:lnTo>
                  <a:pt x="1613" y="548"/>
                </a:lnTo>
                <a:lnTo>
                  <a:pt x="1613" y="548"/>
                </a:lnTo>
                <a:lnTo>
                  <a:pt x="1582" y="528"/>
                </a:lnTo>
                <a:lnTo>
                  <a:pt x="1582" y="528"/>
                </a:lnTo>
                <a:lnTo>
                  <a:pt x="1573" y="521"/>
                </a:lnTo>
                <a:lnTo>
                  <a:pt x="1564" y="515"/>
                </a:lnTo>
                <a:lnTo>
                  <a:pt x="1548" y="507"/>
                </a:lnTo>
                <a:lnTo>
                  <a:pt x="1548" y="507"/>
                </a:lnTo>
                <a:lnTo>
                  <a:pt x="1521" y="493"/>
                </a:lnTo>
                <a:lnTo>
                  <a:pt x="1484" y="472"/>
                </a:lnTo>
                <a:lnTo>
                  <a:pt x="1448" y="453"/>
                </a:lnTo>
                <a:lnTo>
                  <a:pt x="1433" y="446"/>
                </a:lnTo>
                <a:lnTo>
                  <a:pt x="1422" y="442"/>
                </a:lnTo>
                <a:lnTo>
                  <a:pt x="1422" y="442"/>
                </a:lnTo>
                <a:lnTo>
                  <a:pt x="1379" y="436"/>
                </a:lnTo>
                <a:lnTo>
                  <a:pt x="1305" y="428"/>
                </a:lnTo>
                <a:lnTo>
                  <a:pt x="1207" y="419"/>
                </a:lnTo>
                <a:lnTo>
                  <a:pt x="1180" y="364"/>
                </a:lnTo>
                <a:lnTo>
                  <a:pt x="1170" y="330"/>
                </a:lnTo>
                <a:lnTo>
                  <a:pt x="1170" y="330"/>
                </a:lnTo>
                <a:lnTo>
                  <a:pt x="1172" y="326"/>
                </a:lnTo>
                <a:lnTo>
                  <a:pt x="1173" y="324"/>
                </a:lnTo>
                <a:lnTo>
                  <a:pt x="1173" y="320"/>
                </a:lnTo>
                <a:lnTo>
                  <a:pt x="1173" y="320"/>
                </a:lnTo>
                <a:lnTo>
                  <a:pt x="1173" y="318"/>
                </a:lnTo>
                <a:lnTo>
                  <a:pt x="1176" y="315"/>
                </a:lnTo>
                <a:lnTo>
                  <a:pt x="1185" y="307"/>
                </a:lnTo>
                <a:lnTo>
                  <a:pt x="1197" y="297"/>
                </a:lnTo>
                <a:lnTo>
                  <a:pt x="1197" y="297"/>
                </a:lnTo>
                <a:lnTo>
                  <a:pt x="1201" y="299"/>
                </a:lnTo>
                <a:lnTo>
                  <a:pt x="1204" y="303"/>
                </a:lnTo>
                <a:lnTo>
                  <a:pt x="1210" y="306"/>
                </a:lnTo>
                <a:lnTo>
                  <a:pt x="1217" y="308"/>
                </a:lnTo>
                <a:lnTo>
                  <a:pt x="1225" y="308"/>
                </a:lnTo>
                <a:lnTo>
                  <a:pt x="1234" y="307"/>
                </a:lnTo>
                <a:lnTo>
                  <a:pt x="1244" y="303"/>
                </a:lnTo>
                <a:lnTo>
                  <a:pt x="1244" y="303"/>
                </a:lnTo>
                <a:lnTo>
                  <a:pt x="1256" y="297"/>
                </a:lnTo>
                <a:lnTo>
                  <a:pt x="1266" y="287"/>
                </a:lnTo>
                <a:lnTo>
                  <a:pt x="1277" y="278"/>
                </a:lnTo>
                <a:lnTo>
                  <a:pt x="1286" y="268"/>
                </a:lnTo>
                <a:lnTo>
                  <a:pt x="1295" y="257"/>
                </a:lnTo>
                <a:lnTo>
                  <a:pt x="1304" y="246"/>
                </a:lnTo>
                <a:lnTo>
                  <a:pt x="1317" y="224"/>
                </a:lnTo>
                <a:lnTo>
                  <a:pt x="1317" y="224"/>
                </a:lnTo>
                <a:lnTo>
                  <a:pt x="1321" y="214"/>
                </a:lnTo>
                <a:lnTo>
                  <a:pt x="1324" y="204"/>
                </a:lnTo>
                <a:lnTo>
                  <a:pt x="1326" y="191"/>
                </a:lnTo>
                <a:lnTo>
                  <a:pt x="1327" y="179"/>
                </a:lnTo>
                <a:lnTo>
                  <a:pt x="1327" y="166"/>
                </a:lnTo>
                <a:lnTo>
                  <a:pt x="1326" y="155"/>
                </a:lnTo>
                <a:lnTo>
                  <a:pt x="1323" y="145"/>
                </a:lnTo>
                <a:lnTo>
                  <a:pt x="1319" y="136"/>
                </a:lnTo>
                <a:lnTo>
                  <a:pt x="1319" y="136"/>
                </a:lnTo>
                <a:lnTo>
                  <a:pt x="1315" y="129"/>
                </a:lnTo>
                <a:lnTo>
                  <a:pt x="1310" y="124"/>
                </a:lnTo>
                <a:lnTo>
                  <a:pt x="1305" y="118"/>
                </a:lnTo>
                <a:lnTo>
                  <a:pt x="1299" y="114"/>
                </a:lnTo>
                <a:lnTo>
                  <a:pt x="1290" y="111"/>
                </a:lnTo>
                <a:lnTo>
                  <a:pt x="1286" y="109"/>
                </a:lnTo>
                <a:lnTo>
                  <a:pt x="1286" y="109"/>
                </a:lnTo>
                <a:lnTo>
                  <a:pt x="1288" y="104"/>
                </a:lnTo>
                <a:lnTo>
                  <a:pt x="1290" y="100"/>
                </a:lnTo>
                <a:lnTo>
                  <a:pt x="1290" y="95"/>
                </a:lnTo>
                <a:lnTo>
                  <a:pt x="1290" y="9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7600830E-2B6E-4CAD-A069-875AE982A9E8}"/>
              </a:ext>
            </a:extLst>
          </p:cNvPr>
          <p:cNvSpPr>
            <a:spLocks/>
          </p:cNvSpPr>
          <p:nvPr/>
        </p:nvSpPr>
        <p:spPr bwMode="auto">
          <a:xfrm>
            <a:off x="5873546" y="3505617"/>
            <a:ext cx="1711751" cy="477817"/>
          </a:xfrm>
          <a:custGeom>
            <a:avLst/>
            <a:gdLst>
              <a:gd name="T0" fmla="*/ 808 w 1999"/>
              <a:gd name="T1" fmla="*/ 228 h 558"/>
              <a:gd name="T2" fmla="*/ 634 w 1999"/>
              <a:gd name="T3" fmla="*/ 271 h 558"/>
              <a:gd name="T4" fmla="*/ 383 w 1999"/>
              <a:gd name="T5" fmla="*/ 351 h 558"/>
              <a:gd name="T6" fmla="*/ 325 w 1999"/>
              <a:gd name="T7" fmla="*/ 361 h 558"/>
              <a:gd name="T8" fmla="*/ 249 w 1999"/>
              <a:gd name="T9" fmla="*/ 368 h 558"/>
              <a:gd name="T10" fmla="*/ 374 w 1999"/>
              <a:gd name="T11" fmla="*/ 315 h 558"/>
              <a:gd name="T12" fmla="*/ 413 w 1999"/>
              <a:gd name="T13" fmla="*/ 284 h 558"/>
              <a:gd name="T14" fmla="*/ 405 w 1999"/>
              <a:gd name="T15" fmla="*/ 285 h 558"/>
              <a:gd name="T16" fmla="*/ 352 w 1999"/>
              <a:gd name="T17" fmla="*/ 263 h 558"/>
              <a:gd name="T18" fmla="*/ 245 w 1999"/>
              <a:gd name="T19" fmla="*/ 225 h 558"/>
              <a:gd name="T20" fmla="*/ 225 w 1999"/>
              <a:gd name="T21" fmla="*/ 332 h 558"/>
              <a:gd name="T22" fmla="*/ 104 w 1999"/>
              <a:gd name="T23" fmla="*/ 400 h 558"/>
              <a:gd name="T24" fmla="*/ 17 w 1999"/>
              <a:gd name="T25" fmla="*/ 443 h 558"/>
              <a:gd name="T26" fmla="*/ 1 w 1999"/>
              <a:gd name="T27" fmla="*/ 461 h 558"/>
              <a:gd name="T28" fmla="*/ 76 w 1999"/>
              <a:gd name="T29" fmla="*/ 466 h 558"/>
              <a:gd name="T30" fmla="*/ 297 w 1999"/>
              <a:gd name="T31" fmla="*/ 496 h 558"/>
              <a:gd name="T32" fmla="*/ 621 w 1999"/>
              <a:gd name="T33" fmla="*/ 540 h 558"/>
              <a:gd name="T34" fmla="*/ 902 w 1999"/>
              <a:gd name="T35" fmla="*/ 558 h 558"/>
              <a:gd name="T36" fmla="*/ 1256 w 1999"/>
              <a:gd name="T37" fmla="*/ 550 h 558"/>
              <a:gd name="T38" fmla="*/ 1503 w 1999"/>
              <a:gd name="T39" fmla="*/ 537 h 558"/>
              <a:gd name="T40" fmla="*/ 1840 w 1999"/>
              <a:gd name="T41" fmla="*/ 515 h 558"/>
              <a:gd name="T42" fmla="*/ 1872 w 1999"/>
              <a:gd name="T43" fmla="*/ 505 h 558"/>
              <a:gd name="T44" fmla="*/ 1901 w 1999"/>
              <a:gd name="T45" fmla="*/ 457 h 558"/>
              <a:gd name="T46" fmla="*/ 1914 w 1999"/>
              <a:gd name="T47" fmla="*/ 311 h 558"/>
              <a:gd name="T48" fmla="*/ 1916 w 1999"/>
              <a:gd name="T49" fmla="*/ 283 h 558"/>
              <a:gd name="T50" fmla="*/ 1917 w 1999"/>
              <a:gd name="T51" fmla="*/ 272 h 558"/>
              <a:gd name="T52" fmla="*/ 1969 w 1999"/>
              <a:gd name="T53" fmla="*/ 256 h 558"/>
              <a:gd name="T54" fmla="*/ 1986 w 1999"/>
              <a:gd name="T55" fmla="*/ 232 h 558"/>
              <a:gd name="T56" fmla="*/ 1999 w 1999"/>
              <a:gd name="T57" fmla="*/ 156 h 558"/>
              <a:gd name="T58" fmla="*/ 1974 w 1999"/>
              <a:gd name="T59" fmla="*/ 117 h 558"/>
              <a:gd name="T60" fmla="*/ 1988 w 1999"/>
              <a:gd name="T61" fmla="*/ 102 h 558"/>
              <a:gd name="T62" fmla="*/ 1986 w 1999"/>
              <a:gd name="T63" fmla="*/ 74 h 558"/>
              <a:gd name="T64" fmla="*/ 1974 w 1999"/>
              <a:gd name="T65" fmla="*/ 41 h 558"/>
              <a:gd name="T66" fmla="*/ 1950 w 1999"/>
              <a:gd name="T67" fmla="*/ 21 h 558"/>
              <a:gd name="T68" fmla="*/ 1915 w 1999"/>
              <a:gd name="T69" fmla="*/ 17 h 558"/>
              <a:gd name="T70" fmla="*/ 1896 w 1999"/>
              <a:gd name="T71" fmla="*/ 1 h 558"/>
              <a:gd name="T72" fmla="*/ 1861 w 1999"/>
              <a:gd name="T73" fmla="*/ 15 h 558"/>
              <a:gd name="T74" fmla="*/ 1843 w 1999"/>
              <a:gd name="T75" fmla="*/ 46 h 558"/>
              <a:gd name="T76" fmla="*/ 1832 w 1999"/>
              <a:gd name="T77" fmla="*/ 71 h 558"/>
              <a:gd name="T78" fmla="*/ 1725 w 1999"/>
              <a:gd name="T79" fmla="*/ 77 h 558"/>
              <a:gd name="T80" fmla="*/ 1711 w 1999"/>
              <a:gd name="T81" fmla="*/ 95 h 558"/>
              <a:gd name="T82" fmla="*/ 1705 w 1999"/>
              <a:gd name="T83" fmla="*/ 129 h 558"/>
              <a:gd name="T84" fmla="*/ 1641 w 1999"/>
              <a:gd name="T85" fmla="*/ 142 h 558"/>
              <a:gd name="T86" fmla="*/ 1618 w 1999"/>
              <a:gd name="T87" fmla="*/ 174 h 558"/>
              <a:gd name="T88" fmla="*/ 1619 w 1999"/>
              <a:gd name="T89" fmla="*/ 201 h 558"/>
              <a:gd name="T90" fmla="*/ 1445 w 1999"/>
              <a:gd name="T91" fmla="*/ 147 h 558"/>
              <a:gd name="T92" fmla="*/ 1360 w 1999"/>
              <a:gd name="T93" fmla="*/ 105 h 558"/>
              <a:gd name="T94" fmla="*/ 1366 w 1999"/>
              <a:gd name="T95" fmla="*/ 74 h 558"/>
              <a:gd name="T96" fmla="*/ 1355 w 1999"/>
              <a:gd name="T97" fmla="*/ 45 h 558"/>
              <a:gd name="T98" fmla="*/ 1317 w 1999"/>
              <a:gd name="T99" fmla="*/ 15 h 558"/>
              <a:gd name="T100" fmla="*/ 1275 w 1999"/>
              <a:gd name="T101" fmla="*/ 27 h 558"/>
              <a:gd name="T102" fmla="*/ 1257 w 1999"/>
              <a:gd name="T103" fmla="*/ 49 h 558"/>
              <a:gd name="T104" fmla="*/ 1246 w 1999"/>
              <a:gd name="T105" fmla="*/ 63 h 558"/>
              <a:gd name="T106" fmla="*/ 1181 w 1999"/>
              <a:gd name="T107" fmla="*/ 63 h 558"/>
              <a:gd name="T108" fmla="*/ 1146 w 1999"/>
              <a:gd name="T109" fmla="*/ 85 h 558"/>
              <a:gd name="T110" fmla="*/ 1128 w 1999"/>
              <a:gd name="T111" fmla="*/ 12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99" h="558">
                <a:moveTo>
                  <a:pt x="1125" y="161"/>
                </a:moveTo>
                <a:lnTo>
                  <a:pt x="1125" y="161"/>
                </a:lnTo>
                <a:lnTo>
                  <a:pt x="1054" y="177"/>
                </a:lnTo>
                <a:lnTo>
                  <a:pt x="896" y="209"/>
                </a:lnTo>
                <a:lnTo>
                  <a:pt x="808" y="228"/>
                </a:lnTo>
                <a:lnTo>
                  <a:pt x="728" y="247"/>
                </a:lnTo>
                <a:lnTo>
                  <a:pt x="666" y="261"/>
                </a:lnTo>
                <a:lnTo>
                  <a:pt x="645" y="267"/>
                </a:lnTo>
                <a:lnTo>
                  <a:pt x="634" y="271"/>
                </a:lnTo>
                <a:lnTo>
                  <a:pt x="634" y="271"/>
                </a:lnTo>
                <a:lnTo>
                  <a:pt x="535" y="316"/>
                </a:lnTo>
                <a:lnTo>
                  <a:pt x="467" y="347"/>
                </a:lnTo>
                <a:lnTo>
                  <a:pt x="467" y="347"/>
                </a:lnTo>
                <a:lnTo>
                  <a:pt x="421" y="349"/>
                </a:lnTo>
                <a:lnTo>
                  <a:pt x="383" y="351"/>
                </a:lnTo>
                <a:lnTo>
                  <a:pt x="366" y="354"/>
                </a:lnTo>
                <a:lnTo>
                  <a:pt x="354" y="356"/>
                </a:lnTo>
                <a:lnTo>
                  <a:pt x="354" y="356"/>
                </a:lnTo>
                <a:lnTo>
                  <a:pt x="342" y="359"/>
                </a:lnTo>
                <a:lnTo>
                  <a:pt x="325" y="361"/>
                </a:lnTo>
                <a:lnTo>
                  <a:pt x="290" y="365"/>
                </a:lnTo>
                <a:lnTo>
                  <a:pt x="259" y="368"/>
                </a:lnTo>
                <a:lnTo>
                  <a:pt x="250" y="369"/>
                </a:lnTo>
                <a:lnTo>
                  <a:pt x="249" y="368"/>
                </a:lnTo>
                <a:lnTo>
                  <a:pt x="249" y="368"/>
                </a:lnTo>
                <a:lnTo>
                  <a:pt x="249" y="368"/>
                </a:lnTo>
                <a:lnTo>
                  <a:pt x="270" y="359"/>
                </a:lnTo>
                <a:lnTo>
                  <a:pt x="311" y="342"/>
                </a:lnTo>
                <a:lnTo>
                  <a:pt x="356" y="324"/>
                </a:lnTo>
                <a:lnTo>
                  <a:pt x="374" y="315"/>
                </a:lnTo>
                <a:lnTo>
                  <a:pt x="386" y="310"/>
                </a:lnTo>
                <a:lnTo>
                  <a:pt x="386" y="310"/>
                </a:lnTo>
                <a:lnTo>
                  <a:pt x="400" y="299"/>
                </a:lnTo>
                <a:lnTo>
                  <a:pt x="409" y="290"/>
                </a:lnTo>
                <a:lnTo>
                  <a:pt x="413" y="284"/>
                </a:lnTo>
                <a:lnTo>
                  <a:pt x="414" y="281"/>
                </a:lnTo>
                <a:lnTo>
                  <a:pt x="414" y="281"/>
                </a:lnTo>
                <a:lnTo>
                  <a:pt x="413" y="283"/>
                </a:lnTo>
                <a:lnTo>
                  <a:pt x="410" y="284"/>
                </a:lnTo>
                <a:lnTo>
                  <a:pt x="405" y="285"/>
                </a:lnTo>
                <a:lnTo>
                  <a:pt x="397" y="284"/>
                </a:lnTo>
                <a:lnTo>
                  <a:pt x="386" y="280"/>
                </a:lnTo>
                <a:lnTo>
                  <a:pt x="372" y="274"/>
                </a:lnTo>
                <a:lnTo>
                  <a:pt x="352" y="263"/>
                </a:lnTo>
                <a:lnTo>
                  <a:pt x="352" y="263"/>
                </a:lnTo>
                <a:lnTo>
                  <a:pt x="330" y="252"/>
                </a:lnTo>
                <a:lnTo>
                  <a:pt x="310" y="243"/>
                </a:lnTo>
                <a:lnTo>
                  <a:pt x="289" y="235"/>
                </a:lnTo>
                <a:lnTo>
                  <a:pt x="271" y="230"/>
                </a:lnTo>
                <a:lnTo>
                  <a:pt x="245" y="225"/>
                </a:lnTo>
                <a:lnTo>
                  <a:pt x="235" y="222"/>
                </a:lnTo>
                <a:lnTo>
                  <a:pt x="235" y="222"/>
                </a:lnTo>
                <a:lnTo>
                  <a:pt x="230" y="267"/>
                </a:lnTo>
                <a:lnTo>
                  <a:pt x="225" y="332"/>
                </a:lnTo>
                <a:lnTo>
                  <a:pt x="225" y="332"/>
                </a:lnTo>
                <a:lnTo>
                  <a:pt x="222" y="365"/>
                </a:lnTo>
                <a:lnTo>
                  <a:pt x="222" y="365"/>
                </a:lnTo>
                <a:lnTo>
                  <a:pt x="166" y="381"/>
                </a:lnTo>
                <a:lnTo>
                  <a:pt x="123" y="394"/>
                </a:lnTo>
                <a:lnTo>
                  <a:pt x="104" y="400"/>
                </a:lnTo>
                <a:lnTo>
                  <a:pt x="90" y="407"/>
                </a:lnTo>
                <a:lnTo>
                  <a:pt x="90" y="407"/>
                </a:lnTo>
                <a:lnTo>
                  <a:pt x="63" y="420"/>
                </a:lnTo>
                <a:lnTo>
                  <a:pt x="31" y="435"/>
                </a:lnTo>
                <a:lnTo>
                  <a:pt x="17" y="443"/>
                </a:lnTo>
                <a:lnTo>
                  <a:pt x="6" y="451"/>
                </a:lnTo>
                <a:lnTo>
                  <a:pt x="3" y="453"/>
                </a:lnTo>
                <a:lnTo>
                  <a:pt x="0" y="456"/>
                </a:lnTo>
                <a:lnTo>
                  <a:pt x="0" y="458"/>
                </a:lnTo>
                <a:lnTo>
                  <a:pt x="1" y="461"/>
                </a:lnTo>
                <a:lnTo>
                  <a:pt x="1" y="461"/>
                </a:lnTo>
                <a:lnTo>
                  <a:pt x="5" y="462"/>
                </a:lnTo>
                <a:lnTo>
                  <a:pt x="10" y="463"/>
                </a:lnTo>
                <a:lnTo>
                  <a:pt x="24" y="465"/>
                </a:lnTo>
                <a:lnTo>
                  <a:pt x="76" y="466"/>
                </a:lnTo>
                <a:lnTo>
                  <a:pt x="115" y="469"/>
                </a:lnTo>
                <a:lnTo>
                  <a:pt x="164" y="474"/>
                </a:lnTo>
                <a:lnTo>
                  <a:pt x="225" y="482"/>
                </a:lnTo>
                <a:lnTo>
                  <a:pt x="297" y="496"/>
                </a:lnTo>
                <a:lnTo>
                  <a:pt x="297" y="496"/>
                </a:lnTo>
                <a:lnTo>
                  <a:pt x="369" y="509"/>
                </a:lnTo>
                <a:lnTo>
                  <a:pt x="431" y="519"/>
                </a:lnTo>
                <a:lnTo>
                  <a:pt x="483" y="527"/>
                </a:lnTo>
                <a:lnTo>
                  <a:pt x="530" y="532"/>
                </a:lnTo>
                <a:lnTo>
                  <a:pt x="621" y="540"/>
                </a:lnTo>
                <a:lnTo>
                  <a:pt x="730" y="547"/>
                </a:lnTo>
                <a:lnTo>
                  <a:pt x="730" y="547"/>
                </a:lnTo>
                <a:lnTo>
                  <a:pt x="832" y="555"/>
                </a:lnTo>
                <a:lnTo>
                  <a:pt x="870" y="558"/>
                </a:lnTo>
                <a:lnTo>
                  <a:pt x="902" y="558"/>
                </a:lnTo>
                <a:lnTo>
                  <a:pt x="970" y="556"/>
                </a:lnTo>
                <a:lnTo>
                  <a:pt x="1065" y="554"/>
                </a:lnTo>
                <a:lnTo>
                  <a:pt x="1065" y="554"/>
                </a:lnTo>
                <a:lnTo>
                  <a:pt x="1168" y="551"/>
                </a:lnTo>
                <a:lnTo>
                  <a:pt x="1256" y="550"/>
                </a:lnTo>
                <a:lnTo>
                  <a:pt x="1341" y="547"/>
                </a:lnTo>
                <a:lnTo>
                  <a:pt x="1388" y="545"/>
                </a:lnTo>
                <a:lnTo>
                  <a:pt x="1441" y="542"/>
                </a:lnTo>
                <a:lnTo>
                  <a:pt x="1441" y="542"/>
                </a:lnTo>
                <a:lnTo>
                  <a:pt x="1503" y="537"/>
                </a:lnTo>
                <a:lnTo>
                  <a:pt x="1570" y="534"/>
                </a:lnTo>
                <a:lnTo>
                  <a:pt x="1708" y="527"/>
                </a:lnTo>
                <a:lnTo>
                  <a:pt x="1770" y="523"/>
                </a:lnTo>
                <a:lnTo>
                  <a:pt x="1821" y="518"/>
                </a:lnTo>
                <a:lnTo>
                  <a:pt x="1840" y="515"/>
                </a:lnTo>
                <a:lnTo>
                  <a:pt x="1857" y="513"/>
                </a:lnTo>
                <a:lnTo>
                  <a:pt x="1867" y="509"/>
                </a:lnTo>
                <a:lnTo>
                  <a:pt x="1871" y="507"/>
                </a:lnTo>
                <a:lnTo>
                  <a:pt x="1872" y="505"/>
                </a:lnTo>
                <a:lnTo>
                  <a:pt x="1872" y="505"/>
                </a:lnTo>
                <a:lnTo>
                  <a:pt x="1883" y="489"/>
                </a:lnTo>
                <a:lnTo>
                  <a:pt x="1892" y="475"/>
                </a:lnTo>
                <a:lnTo>
                  <a:pt x="1898" y="463"/>
                </a:lnTo>
                <a:lnTo>
                  <a:pt x="1901" y="457"/>
                </a:lnTo>
                <a:lnTo>
                  <a:pt x="1901" y="457"/>
                </a:lnTo>
                <a:lnTo>
                  <a:pt x="1903" y="438"/>
                </a:lnTo>
                <a:lnTo>
                  <a:pt x="1907" y="408"/>
                </a:lnTo>
                <a:lnTo>
                  <a:pt x="1907" y="408"/>
                </a:lnTo>
                <a:lnTo>
                  <a:pt x="1914" y="311"/>
                </a:lnTo>
                <a:lnTo>
                  <a:pt x="1914" y="311"/>
                </a:lnTo>
                <a:lnTo>
                  <a:pt x="1916" y="302"/>
                </a:lnTo>
                <a:lnTo>
                  <a:pt x="1919" y="293"/>
                </a:lnTo>
                <a:lnTo>
                  <a:pt x="1919" y="287"/>
                </a:lnTo>
                <a:lnTo>
                  <a:pt x="1919" y="287"/>
                </a:lnTo>
                <a:lnTo>
                  <a:pt x="1916" y="283"/>
                </a:lnTo>
                <a:lnTo>
                  <a:pt x="1914" y="279"/>
                </a:lnTo>
                <a:lnTo>
                  <a:pt x="1912" y="278"/>
                </a:lnTo>
                <a:lnTo>
                  <a:pt x="1912" y="275"/>
                </a:lnTo>
                <a:lnTo>
                  <a:pt x="1914" y="274"/>
                </a:lnTo>
                <a:lnTo>
                  <a:pt x="1917" y="272"/>
                </a:lnTo>
                <a:lnTo>
                  <a:pt x="1917" y="272"/>
                </a:lnTo>
                <a:lnTo>
                  <a:pt x="1929" y="270"/>
                </a:lnTo>
                <a:lnTo>
                  <a:pt x="1946" y="266"/>
                </a:lnTo>
                <a:lnTo>
                  <a:pt x="1963" y="259"/>
                </a:lnTo>
                <a:lnTo>
                  <a:pt x="1969" y="256"/>
                </a:lnTo>
                <a:lnTo>
                  <a:pt x="1976" y="250"/>
                </a:lnTo>
                <a:lnTo>
                  <a:pt x="1976" y="250"/>
                </a:lnTo>
                <a:lnTo>
                  <a:pt x="1978" y="248"/>
                </a:lnTo>
                <a:lnTo>
                  <a:pt x="1981" y="244"/>
                </a:lnTo>
                <a:lnTo>
                  <a:pt x="1986" y="232"/>
                </a:lnTo>
                <a:lnTo>
                  <a:pt x="1990" y="219"/>
                </a:lnTo>
                <a:lnTo>
                  <a:pt x="1992" y="204"/>
                </a:lnTo>
                <a:lnTo>
                  <a:pt x="1998" y="176"/>
                </a:lnTo>
                <a:lnTo>
                  <a:pt x="1999" y="156"/>
                </a:lnTo>
                <a:lnTo>
                  <a:pt x="1999" y="156"/>
                </a:lnTo>
                <a:lnTo>
                  <a:pt x="1996" y="150"/>
                </a:lnTo>
                <a:lnTo>
                  <a:pt x="1994" y="142"/>
                </a:lnTo>
                <a:lnTo>
                  <a:pt x="1988" y="136"/>
                </a:lnTo>
                <a:lnTo>
                  <a:pt x="1983" y="129"/>
                </a:lnTo>
                <a:lnTo>
                  <a:pt x="1974" y="117"/>
                </a:lnTo>
                <a:lnTo>
                  <a:pt x="1970" y="114"/>
                </a:lnTo>
                <a:lnTo>
                  <a:pt x="1970" y="114"/>
                </a:lnTo>
                <a:lnTo>
                  <a:pt x="1979" y="108"/>
                </a:lnTo>
                <a:lnTo>
                  <a:pt x="1986" y="105"/>
                </a:lnTo>
                <a:lnTo>
                  <a:pt x="1988" y="102"/>
                </a:lnTo>
                <a:lnTo>
                  <a:pt x="1990" y="99"/>
                </a:lnTo>
                <a:lnTo>
                  <a:pt x="1990" y="99"/>
                </a:lnTo>
                <a:lnTo>
                  <a:pt x="1990" y="95"/>
                </a:lnTo>
                <a:lnTo>
                  <a:pt x="1990" y="89"/>
                </a:lnTo>
                <a:lnTo>
                  <a:pt x="1986" y="74"/>
                </a:lnTo>
                <a:lnTo>
                  <a:pt x="1979" y="53"/>
                </a:lnTo>
                <a:lnTo>
                  <a:pt x="1979" y="53"/>
                </a:lnTo>
                <a:lnTo>
                  <a:pt x="1981" y="53"/>
                </a:lnTo>
                <a:lnTo>
                  <a:pt x="1981" y="52"/>
                </a:lnTo>
                <a:lnTo>
                  <a:pt x="1974" y="41"/>
                </a:lnTo>
                <a:lnTo>
                  <a:pt x="1974" y="41"/>
                </a:lnTo>
                <a:lnTo>
                  <a:pt x="1968" y="31"/>
                </a:lnTo>
                <a:lnTo>
                  <a:pt x="1961" y="24"/>
                </a:lnTo>
                <a:lnTo>
                  <a:pt x="1955" y="22"/>
                </a:lnTo>
                <a:lnTo>
                  <a:pt x="1950" y="21"/>
                </a:lnTo>
                <a:lnTo>
                  <a:pt x="1950" y="21"/>
                </a:lnTo>
                <a:lnTo>
                  <a:pt x="1924" y="24"/>
                </a:lnTo>
                <a:lnTo>
                  <a:pt x="1924" y="24"/>
                </a:lnTo>
                <a:lnTo>
                  <a:pt x="1921" y="23"/>
                </a:lnTo>
                <a:lnTo>
                  <a:pt x="1915" y="17"/>
                </a:lnTo>
                <a:lnTo>
                  <a:pt x="1915" y="17"/>
                </a:lnTo>
                <a:lnTo>
                  <a:pt x="1910" y="10"/>
                </a:lnTo>
                <a:lnTo>
                  <a:pt x="1906" y="6"/>
                </a:lnTo>
                <a:lnTo>
                  <a:pt x="1901" y="4"/>
                </a:lnTo>
                <a:lnTo>
                  <a:pt x="1896" y="1"/>
                </a:lnTo>
                <a:lnTo>
                  <a:pt x="1890" y="0"/>
                </a:lnTo>
                <a:lnTo>
                  <a:pt x="1884" y="1"/>
                </a:lnTo>
                <a:lnTo>
                  <a:pt x="1876" y="4"/>
                </a:lnTo>
                <a:lnTo>
                  <a:pt x="1876" y="4"/>
                </a:lnTo>
                <a:lnTo>
                  <a:pt x="1861" y="15"/>
                </a:lnTo>
                <a:lnTo>
                  <a:pt x="1857" y="19"/>
                </a:lnTo>
                <a:lnTo>
                  <a:pt x="1854" y="24"/>
                </a:lnTo>
                <a:lnTo>
                  <a:pt x="1854" y="24"/>
                </a:lnTo>
                <a:lnTo>
                  <a:pt x="1850" y="34"/>
                </a:lnTo>
                <a:lnTo>
                  <a:pt x="1843" y="46"/>
                </a:lnTo>
                <a:lnTo>
                  <a:pt x="1843" y="46"/>
                </a:lnTo>
                <a:lnTo>
                  <a:pt x="1836" y="57"/>
                </a:lnTo>
                <a:lnTo>
                  <a:pt x="1834" y="64"/>
                </a:lnTo>
                <a:lnTo>
                  <a:pt x="1832" y="71"/>
                </a:lnTo>
                <a:lnTo>
                  <a:pt x="1832" y="71"/>
                </a:lnTo>
                <a:lnTo>
                  <a:pt x="1816" y="71"/>
                </a:lnTo>
                <a:lnTo>
                  <a:pt x="1778" y="71"/>
                </a:lnTo>
                <a:lnTo>
                  <a:pt x="1757" y="72"/>
                </a:lnTo>
                <a:lnTo>
                  <a:pt x="1739" y="74"/>
                </a:lnTo>
                <a:lnTo>
                  <a:pt x="1725" y="77"/>
                </a:lnTo>
                <a:lnTo>
                  <a:pt x="1721" y="79"/>
                </a:lnTo>
                <a:lnTo>
                  <a:pt x="1719" y="81"/>
                </a:lnTo>
                <a:lnTo>
                  <a:pt x="1719" y="81"/>
                </a:lnTo>
                <a:lnTo>
                  <a:pt x="1712" y="92"/>
                </a:lnTo>
                <a:lnTo>
                  <a:pt x="1711" y="95"/>
                </a:lnTo>
                <a:lnTo>
                  <a:pt x="1711" y="101"/>
                </a:lnTo>
                <a:lnTo>
                  <a:pt x="1711" y="101"/>
                </a:lnTo>
                <a:lnTo>
                  <a:pt x="1710" y="110"/>
                </a:lnTo>
                <a:lnTo>
                  <a:pt x="1707" y="119"/>
                </a:lnTo>
                <a:lnTo>
                  <a:pt x="1705" y="129"/>
                </a:lnTo>
                <a:lnTo>
                  <a:pt x="1705" y="129"/>
                </a:lnTo>
                <a:lnTo>
                  <a:pt x="1693" y="130"/>
                </a:lnTo>
                <a:lnTo>
                  <a:pt x="1668" y="134"/>
                </a:lnTo>
                <a:lnTo>
                  <a:pt x="1654" y="138"/>
                </a:lnTo>
                <a:lnTo>
                  <a:pt x="1641" y="142"/>
                </a:lnTo>
                <a:lnTo>
                  <a:pt x="1631" y="147"/>
                </a:lnTo>
                <a:lnTo>
                  <a:pt x="1627" y="151"/>
                </a:lnTo>
                <a:lnTo>
                  <a:pt x="1626" y="154"/>
                </a:lnTo>
                <a:lnTo>
                  <a:pt x="1626" y="154"/>
                </a:lnTo>
                <a:lnTo>
                  <a:pt x="1618" y="174"/>
                </a:lnTo>
                <a:lnTo>
                  <a:pt x="1617" y="179"/>
                </a:lnTo>
                <a:lnTo>
                  <a:pt x="1618" y="185"/>
                </a:lnTo>
                <a:lnTo>
                  <a:pt x="1618" y="185"/>
                </a:lnTo>
                <a:lnTo>
                  <a:pt x="1618" y="191"/>
                </a:lnTo>
                <a:lnTo>
                  <a:pt x="1619" y="201"/>
                </a:lnTo>
                <a:lnTo>
                  <a:pt x="1619" y="214"/>
                </a:lnTo>
                <a:lnTo>
                  <a:pt x="1496" y="172"/>
                </a:lnTo>
                <a:lnTo>
                  <a:pt x="1496" y="172"/>
                </a:lnTo>
                <a:lnTo>
                  <a:pt x="1474" y="161"/>
                </a:lnTo>
                <a:lnTo>
                  <a:pt x="1445" y="147"/>
                </a:lnTo>
                <a:lnTo>
                  <a:pt x="1445" y="147"/>
                </a:lnTo>
                <a:lnTo>
                  <a:pt x="1399" y="126"/>
                </a:lnTo>
                <a:lnTo>
                  <a:pt x="1359" y="107"/>
                </a:lnTo>
                <a:lnTo>
                  <a:pt x="1359" y="107"/>
                </a:lnTo>
                <a:lnTo>
                  <a:pt x="1360" y="105"/>
                </a:lnTo>
                <a:lnTo>
                  <a:pt x="1364" y="95"/>
                </a:lnTo>
                <a:lnTo>
                  <a:pt x="1366" y="85"/>
                </a:lnTo>
                <a:lnTo>
                  <a:pt x="1366" y="79"/>
                </a:lnTo>
                <a:lnTo>
                  <a:pt x="1366" y="74"/>
                </a:lnTo>
                <a:lnTo>
                  <a:pt x="1366" y="74"/>
                </a:lnTo>
                <a:lnTo>
                  <a:pt x="1365" y="64"/>
                </a:lnTo>
                <a:lnTo>
                  <a:pt x="1366" y="62"/>
                </a:lnTo>
                <a:lnTo>
                  <a:pt x="1364" y="57"/>
                </a:lnTo>
                <a:lnTo>
                  <a:pt x="1355" y="45"/>
                </a:lnTo>
                <a:lnTo>
                  <a:pt x="1355" y="45"/>
                </a:lnTo>
                <a:lnTo>
                  <a:pt x="1342" y="31"/>
                </a:lnTo>
                <a:lnTo>
                  <a:pt x="1333" y="21"/>
                </a:lnTo>
                <a:lnTo>
                  <a:pt x="1328" y="18"/>
                </a:lnTo>
                <a:lnTo>
                  <a:pt x="1324" y="17"/>
                </a:lnTo>
                <a:lnTo>
                  <a:pt x="1317" y="15"/>
                </a:lnTo>
                <a:lnTo>
                  <a:pt x="1312" y="17"/>
                </a:lnTo>
                <a:lnTo>
                  <a:pt x="1312" y="17"/>
                </a:lnTo>
                <a:lnTo>
                  <a:pt x="1298" y="19"/>
                </a:lnTo>
                <a:lnTo>
                  <a:pt x="1285" y="23"/>
                </a:lnTo>
                <a:lnTo>
                  <a:pt x="1275" y="27"/>
                </a:lnTo>
                <a:lnTo>
                  <a:pt x="1270" y="31"/>
                </a:lnTo>
                <a:lnTo>
                  <a:pt x="1270" y="31"/>
                </a:lnTo>
                <a:lnTo>
                  <a:pt x="1263" y="39"/>
                </a:lnTo>
                <a:lnTo>
                  <a:pt x="1259" y="43"/>
                </a:lnTo>
                <a:lnTo>
                  <a:pt x="1257" y="49"/>
                </a:lnTo>
                <a:lnTo>
                  <a:pt x="1257" y="49"/>
                </a:lnTo>
                <a:lnTo>
                  <a:pt x="1254" y="61"/>
                </a:lnTo>
                <a:lnTo>
                  <a:pt x="1253" y="64"/>
                </a:lnTo>
                <a:lnTo>
                  <a:pt x="1253" y="64"/>
                </a:lnTo>
                <a:lnTo>
                  <a:pt x="1246" y="63"/>
                </a:lnTo>
                <a:lnTo>
                  <a:pt x="1228" y="61"/>
                </a:lnTo>
                <a:lnTo>
                  <a:pt x="1217" y="59"/>
                </a:lnTo>
                <a:lnTo>
                  <a:pt x="1205" y="59"/>
                </a:lnTo>
                <a:lnTo>
                  <a:pt x="1192" y="61"/>
                </a:lnTo>
                <a:lnTo>
                  <a:pt x="1181" y="63"/>
                </a:lnTo>
                <a:lnTo>
                  <a:pt x="1181" y="63"/>
                </a:lnTo>
                <a:lnTo>
                  <a:pt x="1169" y="67"/>
                </a:lnTo>
                <a:lnTo>
                  <a:pt x="1160" y="72"/>
                </a:lnTo>
                <a:lnTo>
                  <a:pt x="1152" y="79"/>
                </a:lnTo>
                <a:lnTo>
                  <a:pt x="1146" y="85"/>
                </a:lnTo>
                <a:lnTo>
                  <a:pt x="1141" y="93"/>
                </a:lnTo>
                <a:lnTo>
                  <a:pt x="1136" y="99"/>
                </a:lnTo>
                <a:lnTo>
                  <a:pt x="1129" y="115"/>
                </a:lnTo>
                <a:lnTo>
                  <a:pt x="1129" y="115"/>
                </a:lnTo>
                <a:lnTo>
                  <a:pt x="1128" y="123"/>
                </a:lnTo>
                <a:lnTo>
                  <a:pt x="1126" y="132"/>
                </a:lnTo>
                <a:lnTo>
                  <a:pt x="1125" y="146"/>
                </a:lnTo>
                <a:lnTo>
                  <a:pt x="1125" y="161"/>
                </a:lnTo>
                <a:lnTo>
                  <a:pt x="1125" y="16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id="{B37CC4CC-58D9-4A3A-BADA-75CC674EBD2A}"/>
              </a:ext>
            </a:extLst>
          </p:cNvPr>
          <p:cNvSpPr>
            <a:spLocks/>
          </p:cNvSpPr>
          <p:nvPr/>
        </p:nvSpPr>
        <p:spPr bwMode="auto">
          <a:xfrm>
            <a:off x="4058669" y="3150501"/>
            <a:ext cx="1843088" cy="890588"/>
          </a:xfrm>
          <a:custGeom>
            <a:avLst/>
            <a:gdLst>
              <a:gd name="T0" fmla="*/ 413 w 1161"/>
              <a:gd name="T1" fmla="*/ 220 h 561"/>
              <a:gd name="T2" fmla="*/ 367 w 1161"/>
              <a:gd name="T3" fmla="*/ 235 h 561"/>
              <a:gd name="T4" fmla="*/ 293 w 1161"/>
              <a:gd name="T5" fmla="*/ 286 h 561"/>
              <a:gd name="T6" fmla="*/ 219 w 1161"/>
              <a:gd name="T7" fmla="*/ 242 h 561"/>
              <a:gd name="T8" fmla="*/ 182 w 1161"/>
              <a:gd name="T9" fmla="*/ 235 h 561"/>
              <a:gd name="T10" fmla="*/ 171 w 1161"/>
              <a:gd name="T11" fmla="*/ 293 h 561"/>
              <a:gd name="T12" fmla="*/ 115 w 1161"/>
              <a:gd name="T13" fmla="*/ 344 h 561"/>
              <a:gd name="T14" fmla="*/ 38 w 1161"/>
              <a:gd name="T15" fmla="*/ 371 h 561"/>
              <a:gd name="T16" fmla="*/ 3 w 1161"/>
              <a:gd name="T17" fmla="*/ 405 h 561"/>
              <a:gd name="T18" fmla="*/ 3 w 1161"/>
              <a:gd name="T19" fmla="*/ 428 h 561"/>
              <a:gd name="T20" fmla="*/ 13 w 1161"/>
              <a:gd name="T21" fmla="*/ 441 h 561"/>
              <a:gd name="T22" fmla="*/ 66 w 1161"/>
              <a:gd name="T23" fmla="*/ 458 h 561"/>
              <a:gd name="T24" fmla="*/ 176 w 1161"/>
              <a:gd name="T25" fmla="*/ 484 h 561"/>
              <a:gd name="T26" fmla="*/ 339 w 1161"/>
              <a:gd name="T27" fmla="*/ 524 h 561"/>
              <a:gd name="T28" fmla="*/ 571 w 1161"/>
              <a:gd name="T29" fmla="*/ 560 h 561"/>
              <a:gd name="T30" fmla="*/ 647 w 1161"/>
              <a:gd name="T31" fmla="*/ 556 h 561"/>
              <a:gd name="T32" fmla="*/ 767 w 1161"/>
              <a:gd name="T33" fmla="*/ 544 h 561"/>
              <a:gd name="T34" fmla="*/ 909 w 1161"/>
              <a:gd name="T35" fmla="*/ 544 h 561"/>
              <a:gd name="T36" fmla="*/ 1060 w 1161"/>
              <a:gd name="T37" fmla="*/ 526 h 561"/>
              <a:gd name="T38" fmla="*/ 1087 w 1161"/>
              <a:gd name="T39" fmla="*/ 517 h 561"/>
              <a:gd name="T40" fmla="*/ 1100 w 1161"/>
              <a:gd name="T41" fmla="*/ 489 h 561"/>
              <a:gd name="T42" fmla="*/ 1118 w 1161"/>
              <a:gd name="T43" fmla="*/ 472 h 561"/>
              <a:gd name="T44" fmla="*/ 1141 w 1161"/>
              <a:gd name="T45" fmla="*/ 433 h 561"/>
              <a:gd name="T46" fmla="*/ 1079 w 1161"/>
              <a:gd name="T47" fmla="*/ 319 h 561"/>
              <a:gd name="T48" fmla="*/ 1123 w 1161"/>
              <a:gd name="T49" fmla="*/ 306 h 561"/>
              <a:gd name="T50" fmla="*/ 1149 w 1161"/>
              <a:gd name="T51" fmla="*/ 288 h 561"/>
              <a:gd name="T52" fmla="*/ 1159 w 1161"/>
              <a:gd name="T53" fmla="*/ 235 h 561"/>
              <a:gd name="T54" fmla="*/ 1158 w 1161"/>
              <a:gd name="T55" fmla="*/ 200 h 561"/>
              <a:gd name="T56" fmla="*/ 1140 w 1161"/>
              <a:gd name="T57" fmla="*/ 122 h 561"/>
              <a:gd name="T58" fmla="*/ 1145 w 1161"/>
              <a:gd name="T59" fmla="*/ 120 h 561"/>
              <a:gd name="T60" fmla="*/ 1137 w 1161"/>
              <a:gd name="T61" fmla="*/ 115 h 561"/>
              <a:gd name="T62" fmla="*/ 1102 w 1161"/>
              <a:gd name="T63" fmla="*/ 104 h 561"/>
              <a:gd name="T64" fmla="*/ 1070 w 1161"/>
              <a:gd name="T65" fmla="*/ 107 h 561"/>
              <a:gd name="T66" fmla="*/ 1046 w 1161"/>
              <a:gd name="T67" fmla="*/ 113 h 561"/>
              <a:gd name="T68" fmla="*/ 1028 w 1161"/>
              <a:gd name="T69" fmla="*/ 115 h 561"/>
              <a:gd name="T70" fmla="*/ 984 w 1161"/>
              <a:gd name="T71" fmla="*/ 104 h 561"/>
              <a:gd name="T72" fmla="*/ 937 w 1161"/>
              <a:gd name="T73" fmla="*/ 140 h 561"/>
              <a:gd name="T74" fmla="*/ 879 w 1161"/>
              <a:gd name="T75" fmla="*/ 175 h 561"/>
              <a:gd name="T76" fmla="*/ 868 w 1161"/>
              <a:gd name="T77" fmla="*/ 226 h 561"/>
              <a:gd name="T78" fmla="*/ 839 w 1161"/>
              <a:gd name="T79" fmla="*/ 179 h 561"/>
              <a:gd name="T80" fmla="*/ 807 w 1161"/>
              <a:gd name="T81" fmla="*/ 139 h 561"/>
              <a:gd name="T82" fmla="*/ 767 w 1161"/>
              <a:gd name="T83" fmla="*/ 118 h 561"/>
              <a:gd name="T84" fmla="*/ 786 w 1161"/>
              <a:gd name="T85" fmla="*/ 80 h 561"/>
              <a:gd name="T86" fmla="*/ 786 w 1161"/>
              <a:gd name="T87" fmla="*/ 54 h 561"/>
              <a:gd name="T88" fmla="*/ 768 w 1161"/>
              <a:gd name="T89" fmla="*/ 25 h 561"/>
              <a:gd name="T90" fmla="*/ 739 w 1161"/>
              <a:gd name="T91" fmla="*/ 9 h 561"/>
              <a:gd name="T92" fmla="*/ 687 w 1161"/>
              <a:gd name="T93" fmla="*/ 0 h 561"/>
              <a:gd name="T94" fmla="*/ 650 w 1161"/>
              <a:gd name="T95" fmla="*/ 5 h 561"/>
              <a:gd name="T96" fmla="*/ 604 w 1161"/>
              <a:gd name="T97" fmla="*/ 25 h 561"/>
              <a:gd name="T98" fmla="*/ 598 w 1161"/>
              <a:gd name="T99" fmla="*/ 46 h 561"/>
              <a:gd name="T100" fmla="*/ 588 w 1161"/>
              <a:gd name="T101" fmla="*/ 60 h 561"/>
              <a:gd name="T102" fmla="*/ 564 w 1161"/>
              <a:gd name="T103" fmla="*/ 87 h 561"/>
              <a:gd name="T104" fmla="*/ 555 w 1161"/>
              <a:gd name="T105" fmla="*/ 143 h 561"/>
              <a:gd name="T106" fmla="*/ 551 w 1161"/>
              <a:gd name="T107" fmla="*/ 164 h 561"/>
              <a:gd name="T108" fmla="*/ 535 w 1161"/>
              <a:gd name="T109" fmla="*/ 20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1" h="561">
                <a:moveTo>
                  <a:pt x="535" y="201"/>
                </a:moveTo>
                <a:lnTo>
                  <a:pt x="535" y="201"/>
                </a:lnTo>
                <a:lnTo>
                  <a:pt x="465" y="211"/>
                </a:lnTo>
                <a:lnTo>
                  <a:pt x="413" y="220"/>
                </a:lnTo>
                <a:lnTo>
                  <a:pt x="391" y="226"/>
                </a:lnTo>
                <a:lnTo>
                  <a:pt x="379" y="229"/>
                </a:lnTo>
                <a:lnTo>
                  <a:pt x="379" y="229"/>
                </a:lnTo>
                <a:lnTo>
                  <a:pt x="367" y="235"/>
                </a:lnTo>
                <a:lnTo>
                  <a:pt x="354" y="244"/>
                </a:lnTo>
                <a:lnTo>
                  <a:pt x="326" y="262"/>
                </a:lnTo>
                <a:lnTo>
                  <a:pt x="293" y="286"/>
                </a:lnTo>
                <a:lnTo>
                  <a:pt x="293" y="286"/>
                </a:lnTo>
                <a:lnTo>
                  <a:pt x="277" y="275"/>
                </a:lnTo>
                <a:lnTo>
                  <a:pt x="259" y="264"/>
                </a:lnTo>
                <a:lnTo>
                  <a:pt x="239" y="253"/>
                </a:lnTo>
                <a:lnTo>
                  <a:pt x="219" y="242"/>
                </a:lnTo>
                <a:lnTo>
                  <a:pt x="200" y="235"/>
                </a:lnTo>
                <a:lnTo>
                  <a:pt x="193" y="233"/>
                </a:lnTo>
                <a:lnTo>
                  <a:pt x="186" y="233"/>
                </a:lnTo>
                <a:lnTo>
                  <a:pt x="182" y="235"/>
                </a:lnTo>
                <a:lnTo>
                  <a:pt x="180" y="237"/>
                </a:lnTo>
                <a:lnTo>
                  <a:pt x="180" y="237"/>
                </a:lnTo>
                <a:lnTo>
                  <a:pt x="175" y="262"/>
                </a:lnTo>
                <a:lnTo>
                  <a:pt x="171" y="293"/>
                </a:lnTo>
                <a:lnTo>
                  <a:pt x="167" y="330"/>
                </a:lnTo>
                <a:lnTo>
                  <a:pt x="167" y="330"/>
                </a:lnTo>
                <a:lnTo>
                  <a:pt x="153" y="334"/>
                </a:lnTo>
                <a:lnTo>
                  <a:pt x="115" y="344"/>
                </a:lnTo>
                <a:lnTo>
                  <a:pt x="73" y="357"/>
                </a:lnTo>
                <a:lnTo>
                  <a:pt x="53" y="364"/>
                </a:lnTo>
                <a:lnTo>
                  <a:pt x="38" y="371"/>
                </a:lnTo>
                <a:lnTo>
                  <a:pt x="38" y="371"/>
                </a:lnTo>
                <a:lnTo>
                  <a:pt x="26" y="378"/>
                </a:lnTo>
                <a:lnTo>
                  <a:pt x="16" y="387"/>
                </a:lnTo>
                <a:lnTo>
                  <a:pt x="8" y="396"/>
                </a:lnTo>
                <a:lnTo>
                  <a:pt x="3" y="405"/>
                </a:lnTo>
                <a:lnTo>
                  <a:pt x="0" y="414"/>
                </a:lnTo>
                <a:lnTo>
                  <a:pt x="0" y="419"/>
                </a:lnTo>
                <a:lnTo>
                  <a:pt x="0" y="424"/>
                </a:lnTo>
                <a:lnTo>
                  <a:pt x="3" y="428"/>
                </a:lnTo>
                <a:lnTo>
                  <a:pt x="6" y="433"/>
                </a:lnTo>
                <a:lnTo>
                  <a:pt x="10" y="437"/>
                </a:lnTo>
                <a:lnTo>
                  <a:pt x="13" y="441"/>
                </a:lnTo>
                <a:lnTo>
                  <a:pt x="13" y="441"/>
                </a:lnTo>
                <a:lnTo>
                  <a:pt x="25" y="448"/>
                </a:lnTo>
                <a:lnTo>
                  <a:pt x="37" y="453"/>
                </a:lnTo>
                <a:lnTo>
                  <a:pt x="50" y="455"/>
                </a:lnTo>
                <a:lnTo>
                  <a:pt x="66" y="458"/>
                </a:lnTo>
                <a:lnTo>
                  <a:pt x="87" y="462"/>
                </a:lnTo>
                <a:lnTo>
                  <a:pt x="110" y="467"/>
                </a:lnTo>
                <a:lnTo>
                  <a:pt x="140" y="473"/>
                </a:lnTo>
                <a:lnTo>
                  <a:pt x="176" y="484"/>
                </a:lnTo>
                <a:lnTo>
                  <a:pt x="176" y="484"/>
                </a:lnTo>
                <a:lnTo>
                  <a:pt x="221" y="497"/>
                </a:lnTo>
                <a:lnTo>
                  <a:pt x="277" y="511"/>
                </a:lnTo>
                <a:lnTo>
                  <a:pt x="339" y="524"/>
                </a:lnTo>
                <a:lnTo>
                  <a:pt x="403" y="537"/>
                </a:lnTo>
                <a:lnTo>
                  <a:pt x="466" y="548"/>
                </a:lnTo>
                <a:lnTo>
                  <a:pt x="523" y="556"/>
                </a:lnTo>
                <a:lnTo>
                  <a:pt x="571" y="560"/>
                </a:lnTo>
                <a:lnTo>
                  <a:pt x="590" y="561"/>
                </a:lnTo>
                <a:lnTo>
                  <a:pt x="604" y="561"/>
                </a:lnTo>
                <a:lnTo>
                  <a:pt x="604" y="561"/>
                </a:lnTo>
                <a:lnTo>
                  <a:pt x="647" y="556"/>
                </a:lnTo>
                <a:lnTo>
                  <a:pt x="679" y="552"/>
                </a:lnTo>
                <a:lnTo>
                  <a:pt x="714" y="547"/>
                </a:lnTo>
                <a:lnTo>
                  <a:pt x="767" y="544"/>
                </a:lnTo>
                <a:lnTo>
                  <a:pt x="767" y="544"/>
                </a:lnTo>
                <a:lnTo>
                  <a:pt x="820" y="543"/>
                </a:lnTo>
                <a:lnTo>
                  <a:pt x="855" y="543"/>
                </a:lnTo>
                <a:lnTo>
                  <a:pt x="909" y="544"/>
                </a:lnTo>
                <a:lnTo>
                  <a:pt x="909" y="544"/>
                </a:lnTo>
                <a:lnTo>
                  <a:pt x="928" y="544"/>
                </a:lnTo>
                <a:lnTo>
                  <a:pt x="953" y="542"/>
                </a:lnTo>
                <a:lnTo>
                  <a:pt x="1010" y="535"/>
                </a:lnTo>
                <a:lnTo>
                  <a:pt x="1060" y="526"/>
                </a:lnTo>
                <a:lnTo>
                  <a:pt x="1077" y="522"/>
                </a:lnTo>
                <a:lnTo>
                  <a:pt x="1084" y="520"/>
                </a:lnTo>
                <a:lnTo>
                  <a:pt x="1084" y="520"/>
                </a:lnTo>
                <a:lnTo>
                  <a:pt x="1087" y="517"/>
                </a:lnTo>
                <a:lnTo>
                  <a:pt x="1090" y="513"/>
                </a:lnTo>
                <a:lnTo>
                  <a:pt x="1093" y="502"/>
                </a:lnTo>
                <a:lnTo>
                  <a:pt x="1096" y="495"/>
                </a:lnTo>
                <a:lnTo>
                  <a:pt x="1100" y="489"/>
                </a:lnTo>
                <a:lnTo>
                  <a:pt x="1105" y="484"/>
                </a:lnTo>
                <a:lnTo>
                  <a:pt x="1112" y="477"/>
                </a:lnTo>
                <a:lnTo>
                  <a:pt x="1112" y="477"/>
                </a:lnTo>
                <a:lnTo>
                  <a:pt x="1118" y="472"/>
                </a:lnTo>
                <a:lnTo>
                  <a:pt x="1124" y="464"/>
                </a:lnTo>
                <a:lnTo>
                  <a:pt x="1130" y="457"/>
                </a:lnTo>
                <a:lnTo>
                  <a:pt x="1135" y="448"/>
                </a:lnTo>
                <a:lnTo>
                  <a:pt x="1141" y="433"/>
                </a:lnTo>
                <a:lnTo>
                  <a:pt x="1144" y="427"/>
                </a:lnTo>
                <a:lnTo>
                  <a:pt x="1077" y="390"/>
                </a:lnTo>
                <a:lnTo>
                  <a:pt x="1066" y="343"/>
                </a:lnTo>
                <a:lnTo>
                  <a:pt x="1079" y="319"/>
                </a:lnTo>
                <a:lnTo>
                  <a:pt x="1079" y="319"/>
                </a:lnTo>
                <a:lnTo>
                  <a:pt x="1113" y="308"/>
                </a:lnTo>
                <a:lnTo>
                  <a:pt x="1113" y="308"/>
                </a:lnTo>
                <a:lnTo>
                  <a:pt x="1123" y="306"/>
                </a:lnTo>
                <a:lnTo>
                  <a:pt x="1135" y="302"/>
                </a:lnTo>
                <a:lnTo>
                  <a:pt x="1140" y="298"/>
                </a:lnTo>
                <a:lnTo>
                  <a:pt x="1145" y="293"/>
                </a:lnTo>
                <a:lnTo>
                  <a:pt x="1149" y="288"/>
                </a:lnTo>
                <a:lnTo>
                  <a:pt x="1152" y="280"/>
                </a:lnTo>
                <a:lnTo>
                  <a:pt x="1152" y="280"/>
                </a:lnTo>
                <a:lnTo>
                  <a:pt x="1157" y="259"/>
                </a:lnTo>
                <a:lnTo>
                  <a:pt x="1159" y="235"/>
                </a:lnTo>
                <a:lnTo>
                  <a:pt x="1161" y="211"/>
                </a:lnTo>
                <a:lnTo>
                  <a:pt x="1159" y="204"/>
                </a:lnTo>
                <a:lnTo>
                  <a:pt x="1158" y="200"/>
                </a:lnTo>
                <a:lnTo>
                  <a:pt x="1158" y="200"/>
                </a:lnTo>
                <a:lnTo>
                  <a:pt x="1149" y="189"/>
                </a:lnTo>
                <a:lnTo>
                  <a:pt x="1145" y="186"/>
                </a:lnTo>
                <a:lnTo>
                  <a:pt x="1159" y="151"/>
                </a:lnTo>
                <a:lnTo>
                  <a:pt x="1140" y="122"/>
                </a:lnTo>
                <a:lnTo>
                  <a:pt x="1140" y="122"/>
                </a:lnTo>
                <a:lnTo>
                  <a:pt x="1141" y="122"/>
                </a:lnTo>
                <a:lnTo>
                  <a:pt x="1144" y="121"/>
                </a:lnTo>
                <a:lnTo>
                  <a:pt x="1145" y="120"/>
                </a:lnTo>
                <a:lnTo>
                  <a:pt x="1144" y="118"/>
                </a:lnTo>
                <a:lnTo>
                  <a:pt x="1141" y="117"/>
                </a:lnTo>
                <a:lnTo>
                  <a:pt x="1137" y="115"/>
                </a:lnTo>
                <a:lnTo>
                  <a:pt x="1137" y="115"/>
                </a:lnTo>
                <a:lnTo>
                  <a:pt x="1126" y="109"/>
                </a:lnTo>
                <a:lnTo>
                  <a:pt x="1115" y="107"/>
                </a:lnTo>
                <a:lnTo>
                  <a:pt x="1108" y="104"/>
                </a:lnTo>
                <a:lnTo>
                  <a:pt x="1102" y="104"/>
                </a:lnTo>
                <a:lnTo>
                  <a:pt x="1102" y="104"/>
                </a:lnTo>
                <a:lnTo>
                  <a:pt x="1090" y="104"/>
                </a:lnTo>
                <a:lnTo>
                  <a:pt x="1081" y="105"/>
                </a:lnTo>
                <a:lnTo>
                  <a:pt x="1070" y="107"/>
                </a:lnTo>
                <a:lnTo>
                  <a:pt x="1070" y="107"/>
                </a:lnTo>
                <a:lnTo>
                  <a:pt x="1048" y="112"/>
                </a:lnTo>
                <a:lnTo>
                  <a:pt x="1048" y="112"/>
                </a:lnTo>
                <a:lnTo>
                  <a:pt x="1046" y="113"/>
                </a:lnTo>
                <a:lnTo>
                  <a:pt x="1044" y="115"/>
                </a:lnTo>
                <a:lnTo>
                  <a:pt x="1041" y="116"/>
                </a:lnTo>
                <a:lnTo>
                  <a:pt x="1028" y="115"/>
                </a:lnTo>
                <a:lnTo>
                  <a:pt x="1028" y="115"/>
                </a:lnTo>
                <a:lnTo>
                  <a:pt x="1011" y="112"/>
                </a:lnTo>
                <a:lnTo>
                  <a:pt x="997" y="108"/>
                </a:lnTo>
                <a:lnTo>
                  <a:pt x="984" y="104"/>
                </a:lnTo>
                <a:lnTo>
                  <a:pt x="984" y="104"/>
                </a:lnTo>
                <a:lnTo>
                  <a:pt x="961" y="121"/>
                </a:lnTo>
                <a:lnTo>
                  <a:pt x="945" y="134"/>
                </a:lnTo>
                <a:lnTo>
                  <a:pt x="937" y="140"/>
                </a:lnTo>
                <a:lnTo>
                  <a:pt x="937" y="140"/>
                </a:lnTo>
                <a:lnTo>
                  <a:pt x="913" y="173"/>
                </a:lnTo>
                <a:lnTo>
                  <a:pt x="913" y="173"/>
                </a:lnTo>
                <a:lnTo>
                  <a:pt x="892" y="174"/>
                </a:lnTo>
                <a:lnTo>
                  <a:pt x="879" y="175"/>
                </a:lnTo>
                <a:lnTo>
                  <a:pt x="874" y="175"/>
                </a:lnTo>
                <a:lnTo>
                  <a:pt x="873" y="176"/>
                </a:lnTo>
                <a:lnTo>
                  <a:pt x="873" y="176"/>
                </a:lnTo>
                <a:lnTo>
                  <a:pt x="868" y="226"/>
                </a:lnTo>
                <a:lnTo>
                  <a:pt x="868" y="226"/>
                </a:lnTo>
                <a:lnTo>
                  <a:pt x="862" y="214"/>
                </a:lnTo>
                <a:lnTo>
                  <a:pt x="853" y="200"/>
                </a:lnTo>
                <a:lnTo>
                  <a:pt x="839" y="179"/>
                </a:lnTo>
                <a:lnTo>
                  <a:pt x="839" y="179"/>
                </a:lnTo>
                <a:lnTo>
                  <a:pt x="825" y="160"/>
                </a:lnTo>
                <a:lnTo>
                  <a:pt x="815" y="147"/>
                </a:lnTo>
                <a:lnTo>
                  <a:pt x="807" y="139"/>
                </a:lnTo>
                <a:lnTo>
                  <a:pt x="798" y="133"/>
                </a:lnTo>
                <a:lnTo>
                  <a:pt x="798" y="133"/>
                </a:lnTo>
                <a:lnTo>
                  <a:pt x="777" y="122"/>
                </a:lnTo>
                <a:lnTo>
                  <a:pt x="767" y="118"/>
                </a:lnTo>
                <a:lnTo>
                  <a:pt x="767" y="118"/>
                </a:lnTo>
                <a:lnTo>
                  <a:pt x="771" y="112"/>
                </a:lnTo>
                <a:lnTo>
                  <a:pt x="779" y="96"/>
                </a:lnTo>
                <a:lnTo>
                  <a:pt x="786" y="80"/>
                </a:lnTo>
                <a:lnTo>
                  <a:pt x="789" y="72"/>
                </a:lnTo>
                <a:lnTo>
                  <a:pt x="789" y="65"/>
                </a:lnTo>
                <a:lnTo>
                  <a:pt x="789" y="65"/>
                </a:lnTo>
                <a:lnTo>
                  <a:pt x="786" y="54"/>
                </a:lnTo>
                <a:lnTo>
                  <a:pt x="784" y="47"/>
                </a:lnTo>
                <a:lnTo>
                  <a:pt x="780" y="40"/>
                </a:lnTo>
                <a:lnTo>
                  <a:pt x="775" y="33"/>
                </a:lnTo>
                <a:lnTo>
                  <a:pt x="768" y="25"/>
                </a:lnTo>
                <a:lnTo>
                  <a:pt x="761" y="19"/>
                </a:lnTo>
                <a:lnTo>
                  <a:pt x="750" y="14"/>
                </a:lnTo>
                <a:lnTo>
                  <a:pt x="750" y="14"/>
                </a:lnTo>
                <a:lnTo>
                  <a:pt x="739" y="9"/>
                </a:lnTo>
                <a:lnTo>
                  <a:pt x="727" y="5"/>
                </a:lnTo>
                <a:lnTo>
                  <a:pt x="714" y="2"/>
                </a:lnTo>
                <a:lnTo>
                  <a:pt x="700" y="0"/>
                </a:lnTo>
                <a:lnTo>
                  <a:pt x="687" y="0"/>
                </a:lnTo>
                <a:lnTo>
                  <a:pt x="674" y="0"/>
                </a:lnTo>
                <a:lnTo>
                  <a:pt x="661" y="2"/>
                </a:lnTo>
                <a:lnTo>
                  <a:pt x="650" y="5"/>
                </a:lnTo>
                <a:lnTo>
                  <a:pt x="650" y="5"/>
                </a:lnTo>
                <a:lnTo>
                  <a:pt x="630" y="13"/>
                </a:lnTo>
                <a:lnTo>
                  <a:pt x="617" y="18"/>
                </a:lnTo>
                <a:lnTo>
                  <a:pt x="608" y="23"/>
                </a:lnTo>
                <a:lnTo>
                  <a:pt x="604" y="25"/>
                </a:lnTo>
                <a:lnTo>
                  <a:pt x="603" y="29"/>
                </a:lnTo>
                <a:lnTo>
                  <a:pt x="603" y="29"/>
                </a:lnTo>
                <a:lnTo>
                  <a:pt x="601" y="38"/>
                </a:lnTo>
                <a:lnTo>
                  <a:pt x="598" y="46"/>
                </a:lnTo>
                <a:lnTo>
                  <a:pt x="597" y="55"/>
                </a:lnTo>
                <a:lnTo>
                  <a:pt x="597" y="55"/>
                </a:lnTo>
                <a:lnTo>
                  <a:pt x="593" y="58"/>
                </a:lnTo>
                <a:lnTo>
                  <a:pt x="588" y="60"/>
                </a:lnTo>
                <a:lnTo>
                  <a:pt x="581" y="64"/>
                </a:lnTo>
                <a:lnTo>
                  <a:pt x="575" y="69"/>
                </a:lnTo>
                <a:lnTo>
                  <a:pt x="570" y="77"/>
                </a:lnTo>
                <a:lnTo>
                  <a:pt x="564" y="87"/>
                </a:lnTo>
                <a:lnTo>
                  <a:pt x="561" y="100"/>
                </a:lnTo>
                <a:lnTo>
                  <a:pt x="561" y="100"/>
                </a:lnTo>
                <a:lnTo>
                  <a:pt x="557" y="125"/>
                </a:lnTo>
                <a:lnTo>
                  <a:pt x="555" y="143"/>
                </a:lnTo>
                <a:lnTo>
                  <a:pt x="555" y="153"/>
                </a:lnTo>
                <a:lnTo>
                  <a:pt x="557" y="157"/>
                </a:lnTo>
                <a:lnTo>
                  <a:pt x="557" y="157"/>
                </a:lnTo>
                <a:lnTo>
                  <a:pt x="551" y="164"/>
                </a:lnTo>
                <a:lnTo>
                  <a:pt x="546" y="170"/>
                </a:lnTo>
                <a:lnTo>
                  <a:pt x="544" y="175"/>
                </a:lnTo>
                <a:lnTo>
                  <a:pt x="544" y="175"/>
                </a:lnTo>
                <a:lnTo>
                  <a:pt x="535" y="201"/>
                </a:lnTo>
                <a:lnTo>
                  <a:pt x="535" y="2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1">
            <a:extLst>
              <a:ext uri="{FF2B5EF4-FFF2-40B4-BE49-F238E27FC236}">
                <a16:creationId xmlns:a16="http://schemas.microsoft.com/office/drawing/2014/main" id="{4FC0C21B-474E-40D4-B34C-B328F7E38540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428304" y="1302224"/>
            <a:ext cx="1711751" cy="569715"/>
          </a:xfrm>
          <a:custGeom>
            <a:avLst/>
            <a:gdLst>
              <a:gd name="T0" fmla="*/ 312 w 1971"/>
              <a:gd name="T1" fmla="*/ 308 h 656"/>
              <a:gd name="T2" fmla="*/ 325 w 1971"/>
              <a:gd name="T3" fmla="*/ 287 h 656"/>
              <a:gd name="T4" fmla="*/ 264 w 1971"/>
              <a:gd name="T5" fmla="*/ 208 h 656"/>
              <a:gd name="T6" fmla="*/ 250 w 1971"/>
              <a:gd name="T7" fmla="*/ 189 h 656"/>
              <a:gd name="T8" fmla="*/ 235 w 1971"/>
              <a:gd name="T9" fmla="*/ 362 h 656"/>
              <a:gd name="T10" fmla="*/ 59 w 1971"/>
              <a:gd name="T11" fmla="*/ 373 h 656"/>
              <a:gd name="T12" fmla="*/ 2 w 1971"/>
              <a:gd name="T13" fmla="*/ 394 h 656"/>
              <a:gd name="T14" fmla="*/ 104 w 1971"/>
              <a:gd name="T15" fmla="*/ 412 h 656"/>
              <a:gd name="T16" fmla="*/ 255 w 1971"/>
              <a:gd name="T17" fmla="*/ 459 h 656"/>
              <a:gd name="T18" fmla="*/ 607 w 1971"/>
              <a:gd name="T19" fmla="*/ 554 h 656"/>
              <a:gd name="T20" fmla="*/ 795 w 1971"/>
              <a:gd name="T21" fmla="*/ 575 h 656"/>
              <a:gd name="T22" fmla="*/ 1082 w 1971"/>
              <a:gd name="T23" fmla="*/ 570 h 656"/>
              <a:gd name="T24" fmla="*/ 1326 w 1971"/>
              <a:gd name="T25" fmla="*/ 586 h 656"/>
              <a:gd name="T26" fmla="*/ 1432 w 1971"/>
              <a:gd name="T27" fmla="*/ 629 h 656"/>
              <a:gd name="T28" fmla="*/ 1540 w 1971"/>
              <a:gd name="T29" fmla="*/ 656 h 656"/>
              <a:gd name="T30" fmla="*/ 1635 w 1971"/>
              <a:gd name="T31" fmla="*/ 641 h 656"/>
              <a:gd name="T32" fmla="*/ 1721 w 1971"/>
              <a:gd name="T33" fmla="*/ 592 h 656"/>
              <a:gd name="T34" fmla="*/ 1769 w 1971"/>
              <a:gd name="T35" fmla="*/ 565 h 656"/>
              <a:gd name="T36" fmla="*/ 1849 w 1971"/>
              <a:gd name="T37" fmla="*/ 531 h 656"/>
              <a:gd name="T38" fmla="*/ 1898 w 1971"/>
              <a:gd name="T39" fmla="*/ 506 h 656"/>
              <a:gd name="T40" fmla="*/ 1937 w 1971"/>
              <a:gd name="T41" fmla="*/ 479 h 656"/>
              <a:gd name="T42" fmla="*/ 1961 w 1971"/>
              <a:gd name="T43" fmla="*/ 450 h 656"/>
              <a:gd name="T44" fmla="*/ 1965 w 1971"/>
              <a:gd name="T45" fmla="*/ 355 h 656"/>
              <a:gd name="T46" fmla="*/ 1949 w 1971"/>
              <a:gd name="T47" fmla="*/ 324 h 656"/>
              <a:gd name="T48" fmla="*/ 1960 w 1971"/>
              <a:gd name="T49" fmla="*/ 295 h 656"/>
              <a:gd name="T50" fmla="*/ 1971 w 1971"/>
              <a:gd name="T51" fmla="*/ 271 h 656"/>
              <a:gd name="T52" fmla="*/ 1947 w 1971"/>
              <a:gd name="T53" fmla="*/ 253 h 656"/>
              <a:gd name="T54" fmla="*/ 1864 w 1971"/>
              <a:gd name="T55" fmla="*/ 256 h 656"/>
              <a:gd name="T56" fmla="*/ 1808 w 1971"/>
              <a:gd name="T57" fmla="*/ 251 h 656"/>
              <a:gd name="T58" fmla="*/ 1787 w 1971"/>
              <a:gd name="T59" fmla="*/ 297 h 656"/>
              <a:gd name="T60" fmla="*/ 1290 w 1971"/>
              <a:gd name="T61" fmla="*/ 271 h 656"/>
              <a:gd name="T62" fmla="*/ 1303 w 1971"/>
              <a:gd name="T63" fmla="*/ 169 h 656"/>
              <a:gd name="T64" fmla="*/ 1272 w 1971"/>
              <a:gd name="T65" fmla="*/ 111 h 656"/>
              <a:gd name="T66" fmla="*/ 1269 w 1971"/>
              <a:gd name="T67" fmla="*/ 88 h 656"/>
              <a:gd name="T68" fmla="*/ 1272 w 1971"/>
              <a:gd name="T69" fmla="*/ 39 h 656"/>
              <a:gd name="T70" fmla="*/ 1229 w 1971"/>
              <a:gd name="T71" fmla="*/ 30 h 656"/>
              <a:gd name="T72" fmla="*/ 1108 w 1971"/>
              <a:gd name="T73" fmla="*/ 16 h 656"/>
              <a:gd name="T74" fmla="*/ 987 w 1971"/>
              <a:gd name="T75" fmla="*/ 9 h 656"/>
              <a:gd name="T76" fmla="*/ 872 w 1971"/>
              <a:gd name="T77" fmla="*/ 20 h 656"/>
              <a:gd name="T78" fmla="*/ 829 w 1971"/>
              <a:gd name="T79" fmla="*/ 2 h 656"/>
              <a:gd name="T80" fmla="*/ 811 w 1971"/>
              <a:gd name="T81" fmla="*/ 39 h 656"/>
              <a:gd name="T82" fmla="*/ 770 w 1971"/>
              <a:gd name="T83" fmla="*/ 61 h 656"/>
              <a:gd name="T84" fmla="*/ 727 w 1971"/>
              <a:gd name="T85" fmla="*/ 92 h 656"/>
              <a:gd name="T86" fmla="*/ 729 w 1971"/>
              <a:gd name="T87" fmla="*/ 155 h 656"/>
              <a:gd name="T88" fmla="*/ 762 w 1971"/>
              <a:gd name="T89" fmla="*/ 209 h 656"/>
              <a:gd name="T90" fmla="*/ 835 w 1971"/>
              <a:gd name="T91" fmla="*/ 233 h 656"/>
              <a:gd name="T92" fmla="*/ 907 w 1971"/>
              <a:gd name="T93" fmla="*/ 246 h 656"/>
              <a:gd name="T94" fmla="*/ 964 w 1971"/>
              <a:gd name="T95" fmla="*/ 271 h 656"/>
              <a:gd name="T96" fmla="*/ 691 w 1971"/>
              <a:gd name="T97" fmla="*/ 309 h 656"/>
              <a:gd name="T98" fmla="*/ 632 w 1971"/>
              <a:gd name="T99" fmla="*/ 335 h 656"/>
              <a:gd name="T100" fmla="*/ 490 w 1971"/>
              <a:gd name="T101" fmla="*/ 362 h 656"/>
              <a:gd name="T102" fmla="*/ 253 w 1971"/>
              <a:gd name="T103" fmla="*/ 315 h 656"/>
              <a:gd name="T104" fmla="*/ 1161 w 1971"/>
              <a:gd name="T105" fmla="*/ 215 h 656"/>
              <a:gd name="T106" fmla="*/ 1078 w 1971"/>
              <a:gd name="T107" fmla="*/ 231 h 656"/>
              <a:gd name="T108" fmla="*/ 1117 w 1971"/>
              <a:gd name="T109" fmla="*/ 202 h 656"/>
              <a:gd name="T110" fmla="*/ 1161 w 1971"/>
              <a:gd name="T111" fmla="*/ 215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71" h="656">
                <a:moveTo>
                  <a:pt x="335" y="290"/>
                </a:moveTo>
                <a:lnTo>
                  <a:pt x="334" y="290"/>
                </a:lnTo>
                <a:lnTo>
                  <a:pt x="334" y="290"/>
                </a:lnTo>
                <a:lnTo>
                  <a:pt x="335" y="290"/>
                </a:lnTo>
                <a:lnTo>
                  <a:pt x="335" y="290"/>
                </a:lnTo>
                <a:close/>
                <a:moveTo>
                  <a:pt x="312" y="308"/>
                </a:moveTo>
                <a:lnTo>
                  <a:pt x="312" y="308"/>
                </a:lnTo>
                <a:lnTo>
                  <a:pt x="325" y="297"/>
                </a:lnTo>
                <a:lnTo>
                  <a:pt x="334" y="290"/>
                </a:lnTo>
                <a:lnTo>
                  <a:pt x="334" y="290"/>
                </a:lnTo>
                <a:lnTo>
                  <a:pt x="331" y="290"/>
                </a:lnTo>
                <a:lnTo>
                  <a:pt x="325" y="287"/>
                </a:lnTo>
                <a:lnTo>
                  <a:pt x="316" y="278"/>
                </a:lnTo>
                <a:lnTo>
                  <a:pt x="302" y="264"/>
                </a:lnTo>
                <a:lnTo>
                  <a:pt x="302" y="264"/>
                </a:lnTo>
                <a:lnTo>
                  <a:pt x="282" y="239"/>
                </a:lnTo>
                <a:lnTo>
                  <a:pt x="271" y="221"/>
                </a:lnTo>
                <a:lnTo>
                  <a:pt x="264" y="208"/>
                </a:lnTo>
                <a:lnTo>
                  <a:pt x="260" y="199"/>
                </a:lnTo>
                <a:lnTo>
                  <a:pt x="260" y="199"/>
                </a:lnTo>
                <a:lnTo>
                  <a:pt x="258" y="193"/>
                </a:lnTo>
                <a:lnTo>
                  <a:pt x="254" y="190"/>
                </a:lnTo>
                <a:lnTo>
                  <a:pt x="250" y="189"/>
                </a:lnTo>
                <a:lnTo>
                  <a:pt x="250" y="189"/>
                </a:lnTo>
                <a:lnTo>
                  <a:pt x="247" y="211"/>
                </a:lnTo>
                <a:lnTo>
                  <a:pt x="242" y="261"/>
                </a:lnTo>
                <a:lnTo>
                  <a:pt x="242" y="261"/>
                </a:lnTo>
                <a:lnTo>
                  <a:pt x="240" y="300"/>
                </a:lnTo>
                <a:lnTo>
                  <a:pt x="240" y="313"/>
                </a:lnTo>
                <a:lnTo>
                  <a:pt x="235" y="362"/>
                </a:lnTo>
                <a:lnTo>
                  <a:pt x="235" y="362"/>
                </a:lnTo>
                <a:lnTo>
                  <a:pt x="161" y="364"/>
                </a:lnTo>
                <a:lnTo>
                  <a:pt x="102" y="368"/>
                </a:lnTo>
                <a:lnTo>
                  <a:pt x="77" y="371"/>
                </a:lnTo>
                <a:lnTo>
                  <a:pt x="59" y="373"/>
                </a:lnTo>
                <a:lnTo>
                  <a:pt x="59" y="373"/>
                </a:lnTo>
                <a:lnTo>
                  <a:pt x="13" y="384"/>
                </a:lnTo>
                <a:lnTo>
                  <a:pt x="5" y="386"/>
                </a:lnTo>
                <a:lnTo>
                  <a:pt x="1" y="389"/>
                </a:lnTo>
                <a:lnTo>
                  <a:pt x="0" y="390"/>
                </a:lnTo>
                <a:lnTo>
                  <a:pt x="0" y="392"/>
                </a:lnTo>
                <a:lnTo>
                  <a:pt x="2" y="394"/>
                </a:lnTo>
                <a:lnTo>
                  <a:pt x="2" y="394"/>
                </a:lnTo>
                <a:lnTo>
                  <a:pt x="6" y="397"/>
                </a:lnTo>
                <a:lnTo>
                  <a:pt x="11" y="398"/>
                </a:lnTo>
                <a:lnTo>
                  <a:pt x="27" y="401"/>
                </a:lnTo>
                <a:lnTo>
                  <a:pt x="75" y="407"/>
                </a:lnTo>
                <a:lnTo>
                  <a:pt x="104" y="412"/>
                </a:lnTo>
                <a:lnTo>
                  <a:pt x="139" y="420"/>
                </a:lnTo>
                <a:lnTo>
                  <a:pt x="175" y="430"/>
                </a:lnTo>
                <a:lnTo>
                  <a:pt x="195" y="437"/>
                </a:lnTo>
                <a:lnTo>
                  <a:pt x="214" y="443"/>
                </a:lnTo>
                <a:lnTo>
                  <a:pt x="214" y="443"/>
                </a:lnTo>
                <a:lnTo>
                  <a:pt x="255" y="459"/>
                </a:lnTo>
                <a:lnTo>
                  <a:pt x="300" y="473"/>
                </a:lnTo>
                <a:lnTo>
                  <a:pt x="348" y="487"/>
                </a:lnTo>
                <a:lnTo>
                  <a:pt x="397" y="501"/>
                </a:lnTo>
                <a:lnTo>
                  <a:pt x="502" y="527"/>
                </a:lnTo>
                <a:lnTo>
                  <a:pt x="607" y="554"/>
                </a:lnTo>
                <a:lnTo>
                  <a:pt x="607" y="554"/>
                </a:lnTo>
                <a:lnTo>
                  <a:pt x="636" y="561"/>
                </a:lnTo>
                <a:lnTo>
                  <a:pt x="664" y="566"/>
                </a:lnTo>
                <a:lnTo>
                  <a:pt x="695" y="570"/>
                </a:lnTo>
                <a:lnTo>
                  <a:pt x="727" y="572"/>
                </a:lnTo>
                <a:lnTo>
                  <a:pt x="761" y="575"/>
                </a:lnTo>
                <a:lnTo>
                  <a:pt x="795" y="575"/>
                </a:lnTo>
                <a:lnTo>
                  <a:pt x="862" y="576"/>
                </a:lnTo>
                <a:lnTo>
                  <a:pt x="926" y="574"/>
                </a:lnTo>
                <a:lnTo>
                  <a:pt x="987" y="572"/>
                </a:lnTo>
                <a:lnTo>
                  <a:pt x="1040" y="570"/>
                </a:lnTo>
                <a:lnTo>
                  <a:pt x="1082" y="570"/>
                </a:lnTo>
                <a:lnTo>
                  <a:pt x="1082" y="570"/>
                </a:lnTo>
                <a:lnTo>
                  <a:pt x="1155" y="571"/>
                </a:lnTo>
                <a:lnTo>
                  <a:pt x="1192" y="572"/>
                </a:lnTo>
                <a:lnTo>
                  <a:pt x="1228" y="574"/>
                </a:lnTo>
                <a:lnTo>
                  <a:pt x="1263" y="576"/>
                </a:lnTo>
                <a:lnTo>
                  <a:pt x="1295" y="580"/>
                </a:lnTo>
                <a:lnTo>
                  <a:pt x="1326" y="586"/>
                </a:lnTo>
                <a:lnTo>
                  <a:pt x="1340" y="590"/>
                </a:lnTo>
                <a:lnTo>
                  <a:pt x="1355" y="596"/>
                </a:lnTo>
                <a:lnTo>
                  <a:pt x="1355" y="596"/>
                </a:lnTo>
                <a:lnTo>
                  <a:pt x="1380" y="607"/>
                </a:lnTo>
                <a:lnTo>
                  <a:pt x="1406" y="619"/>
                </a:lnTo>
                <a:lnTo>
                  <a:pt x="1432" y="629"/>
                </a:lnTo>
                <a:lnTo>
                  <a:pt x="1457" y="639"/>
                </a:lnTo>
                <a:lnTo>
                  <a:pt x="1480" y="647"/>
                </a:lnTo>
                <a:lnTo>
                  <a:pt x="1504" y="654"/>
                </a:lnTo>
                <a:lnTo>
                  <a:pt x="1517" y="655"/>
                </a:lnTo>
                <a:lnTo>
                  <a:pt x="1529" y="656"/>
                </a:lnTo>
                <a:lnTo>
                  <a:pt x="1540" y="656"/>
                </a:lnTo>
                <a:lnTo>
                  <a:pt x="1553" y="655"/>
                </a:lnTo>
                <a:lnTo>
                  <a:pt x="1553" y="655"/>
                </a:lnTo>
                <a:lnTo>
                  <a:pt x="1593" y="650"/>
                </a:lnTo>
                <a:lnTo>
                  <a:pt x="1609" y="647"/>
                </a:lnTo>
                <a:lnTo>
                  <a:pt x="1622" y="645"/>
                </a:lnTo>
                <a:lnTo>
                  <a:pt x="1635" y="641"/>
                </a:lnTo>
                <a:lnTo>
                  <a:pt x="1646" y="636"/>
                </a:lnTo>
                <a:lnTo>
                  <a:pt x="1658" y="629"/>
                </a:lnTo>
                <a:lnTo>
                  <a:pt x="1672" y="621"/>
                </a:lnTo>
                <a:lnTo>
                  <a:pt x="1672" y="621"/>
                </a:lnTo>
                <a:lnTo>
                  <a:pt x="1709" y="599"/>
                </a:lnTo>
                <a:lnTo>
                  <a:pt x="1721" y="592"/>
                </a:lnTo>
                <a:lnTo>
                  <a:pt x="1735" y="580"/>
                </a:lnTo>
                <a:lnTo>
                  <a:pt x="1735" y="580"/>
                </a:lnTo>
                <a:lnTo>
                  <a:pt x="1744" y="574"/>
                </a:lnTo>
                <a:lnTo>
                  <a:pt x="1753" y="570"/>
                </a:lnTo>
                <a:lnTo>
                  <a:pt x="1761" y="566"/>
                </a:lnTo>
                <a:lnTo>
                  <a:pt x="1769" y="565"/>
                </a:lnTo>
                <a:lnTo>
                  <a:pt x="1780" y="562"/>
                </a:lnTo>
                <a:lnTo>
                  <a:pt x="1787" y="559"/>
                </a:lnTo>
                <a:lnTo>
                  <a:pt x="1787" y="559"/>
                </a:lnTo>
                <a:lnTo>
                  <a:pt x="1814" y="549"/>
                </a:lnTo>
                <a:lnTo>
                  <a:pt x="1833" y="540"/>
                </a:lnTo>
                <a:lnTo>
                  <a:pt x="1849" y="531"/>
                </a:lnTo>
                <a:lnTo>
                  <a:pt x="1849" y="531"/>
                </a:lnTo>
                <a:lnTo>
                  <a:pt x="1873" y="517"/>
                </a:lnTo>
                <a:lnTo>
                  <a:pt x="1884" y="512"/>
                </a:lnTo>
                <a:lnTo>
                  <a:pt x="1893" y="508"/>
                </a:lnTo>
                <a:lnTo>
                  <a:pt x="1893" y="508"/>
                </a:lnTo>
                <a:lnTo>
                  <a:pt x="1898" y="506"/>
                </a:lnTo>
                <a:lnTo>
                  <a:pt x="1902" y="505"/>
                </a:lnTo>
                <a:lnTo>
                  <a:pt x="1909" y="499"/>
                </a:lnTo>
                <a:lnTo>
                  <a:pt x="1917" y="491"/>
                </a:lnTo>
                <a:lnTo>
                  <a:pt x="1926" y="484"/>
                </a:lnTo>
                <a:lnTo>
                  <a:pt x="1926" y="484"/>
                </a:lnTo>
                <a:lnTo>
                  <a:pt x="1937" y="479"/>
                </a:lnTo>
                <a:lnTo>
                  <a:pt x="1948" y="475"/>
                </a:lnTo>
                <a:lnTo>
                  <a:pt x="1956" y="473"/>
                </a:lnTo>
                <a:lnTo>
                  <a:pt x="1960" y="469"/>
                </a:lnTo>
                <a:lnTo>
                  <a:pt x="1960" y="469"/>
                </a:lnTo>
                <a:lnTo>
                  <a:pt x="1961" y="463"/>
                </a:lnTo>
                <a:lnTo>
                  <a:pt x="1961" y="450"/>
                </a:lnTo>
                <a:lnTo>
                  <a:pt x="1960" y="433"/>
                </a:lnTo>
                <a:lnTo>
                  <a:pt x="1960" y="433"/>
                </a:lnTo>
                <a:lnTo>
                  <a:pt x="1962" y="403"/>
                </a:lnTo>
                <a:lnTo>
                  <a:pt x="1965" y="362"/>
                </a:lnTo>
                <a:lnTo>
                  <a:pt x="1965" y="362"/>
                </a:lnTo>
                <a:lnTo>
                  <a:pt x="1965" y="355"/>
                </a:lnTo>
                <a:lnTo>
                  <a:pt x="1965" y="350"/>
                </a:lnTo>
                <a:lnTo>
                  <a:pt x="1961" y="340"/>
                </a:lnTo>
                <a:lnTo>
                  <a:pt x="1957" y="332"/>
                </a:lnTo>
                <a:lnTo>
                  <a:pt x="1955" y="328"/>
                </a:lnTo>
                <a:lnTo>
                  <a:pt x="1955" y="328"/>
                </a:lnTo>
                <a:lnTo>
                  <a:pt x="1949" y="324"/>
                </a:lnTo>
                <a:lnTo>
                  <a:pt x="1939" y="319"/>
                </a:lnTo>
                <a:lnTo>
                  <a:pt x="1924" y="313"/>
                </a:lnTo>
                <a:lnTo>
                  <a:pt x="1924" y="313"/>
                </a:lnTo>
                <a:lnTo>
                  <a:pt x="1942" y="304"/>
                </a:lnTo>
                <a:lnTo>
                  <a:pt x="1955" y="297"/>
                </a:lnTo>
                <a:lnTo>
                  <a:pt x="1960" y="295"/>
                </a:lnTo>
                <a:lnTo>
                  <a:pt x="1962" y="292"/>
                </a:lnTo>
                <a:lnTo>
                  <a:pt x="1962" y="292"/>
                </a:lnTo>
                <a:lnTo>
                  <a:pt x="1966" y="287"/>
                </a:lnTo>
                <a:lnTo>
                  <a:pt x="1970" y="282"/>
                </a:lnTo>
                <a:lnTo>
                  <a:pt x="1971" y="275"/>
                </a:lnTo>
                <a:lnTo>
                  <a:pt x="1971" y="271"/>
                </a:lnTo>
                <a:lnTo>
                  <a:pt x="1970" y="269"/>
                </a:lnTo>
                <a:lnTo>
                  <a:pt x="1970" y="269"/>
                </a:lnTo>
                <a:lnTo>
                  <a:pt x="1966" y="262"/>
                </a:lnTo>
                <a:lnTo>
                  <a:pt x="1962" y="259"/>
                </a:lnTo>
                <a:lnTo>
                  <a:pt x="1956" y="256"/>
                </a:lnTo>
                <a:lnTo>
                  <a:pt x="1947" y="253"/>
                </a:lnTo>
                <a:lnTo>
                  <a:pt x="1947" y="253"/>
                </a:lnTo>
                <a:lnTo>
                  <a:pt x="1913" y="244"/>
                </a:lnTo>
                <a:lnTo>
                  <a:pt x="1890" y="238"/>
                </a:lnTo>
                <a:lnTo>
                  <a:pt x="1890" y="238"/>
                </a:lnTo>
                <a:lnTo>
                  <a:pt x="1877" y="247"/>
                </a:lnTo>
                <a:lnTo>
                  <a:pt x="1864" y="256"/>
                </a:lnTo>
                <a:lnTo>
                  <a:pt x="1864" y="256"/>
                </a:lnTo>
                <a:lnTo>
                  <a:pt x="1841" y="255"/>
                </a:lnTo>
                <a:lnTo>
                  <a:pt x="1815" y="253"/>
                </a:lnTo>
                <a:lnTo>
                  <a:pt x="1815" y="253"/>
                </a:lnTo>
                <a:lnTo>
                  <a:pt x="1813" y="252"/>
                </a:lnTo>
                <a:lnTo>
                  <a:pt x="1808" y="251"/>
                </a:lnTo>
                <a:lnTo>
                  <a:pt x="1802" y="252"/>
                </a:lnTo>
                <a:lnTo>
                  <a:pt x="1800" y="253"/>
                </a:lnTo>
                <a:lnTo>
                  <a:pt x="1797" y="256"/>
                </a:lnTo>
                <a:lnTo>
                  <a:pt x="1797" y="256"/>
                </a:lnTo>
                <a:lnTo>
                  <a:pt x="1789" y="269"/>
                </a:lnTo>
                <a:lnTo>
                  <a:pt x="1787" y="297"/>
                </a:lnTo>
                <a:lnTo>
                  <a:pt x="1682" y="300"/>
                </a:lnTo>
                <a:lnTo>
                  <a:pt x="1677" y="357"/>
                </a:lnTo>
                <a:lnTo>
                  <a:pt x="1667" y="357"/>
                </a:lnTo>
                <a:lnTo>
                  <a:pt x="1636" y="308"/>
                </a:lnTo>
                <a:lnTo>
                  <a:pt x="1610" y="300"/>
                </a:lnTo>
                <a:lnTo>
                  <a:pt x="1290" y="271"/>
                </a:lnTo>
                <a:lnTo>
                  <a:pt x="1290" y="271"/>
                </a:lnTo>
                <a:lnTo>
                  <a:pt x="1297" y="233"/>
                </a:lnTo>
                <a:lnTo>
                  <a:pt x="1302" y="202"/>
                </a:lnTo>
                <a:lnTo>
                  <a:pt x="1303" y="181"/>
                </a:lnTo>
                <a:lnTo>
                  <a:pt x="1303" y="181"/>
                </a:lnTo>
                <a:lnTo>
                  <a:pt x="1303" y="169"/>
                </a:lnTo>
                <a:lnTo>
                  <a:pt x="1302" y="159"/>
                </a:lnTo>
                <a:lnTo>
                  <a:pt x="1299" y="148"/>
                </a:lnTo>
                <a:lnTo>
                  <a:pt x="1290" y="135"/>
                </a:lnTo>
                <a:lnTo>
                  <a:pt x="1290" y="135"/>
                </a:lnTo>
                <a:lnTo>
                  <a:pt x="1280" y="120"/>
                </a:lnTo>
                <a:lnTo>
                  <a:pt x="1272" y="111"/>
                </a:lnTo>
                <a:lnTo>
                  <a:pt x="1267" y="106"/>
                </a:lnTo>
                <a:lnTo>
                  <a:pt x="1266" y="104"/>
                </a:lnTo>
                <a:lnTo>
                  <a:pt x="1264" y="101"/>
                </a:lnTo>
                <a:lnTo>
                  <a:pt x="1264" y="101"/>
                </a:lnTo>
                <a:lnTo>
                  <a:pt x="1266" y="96"/>
                </a:lnTo>
                <a:lnTo>
                  <a:pt x="1269" y="88"/>
                </a:lnTo>
                <a:lnTo>
                  <a:pt x="1273" y="77"/>
                </a:lnTo>
                <a:lnTo>
                  <a:pt x="1276" y="65"/>
                </a:lnTo>
                <a:lnTo>
                  <a:pt x="1277" y="53"/>
                </a:lnTo>
                <a:lnTo>
                  <a:pt x="1276" y="48"/>
                </a:lnTo>
                <a:lnTo>
                  <a:pt x="1275" y="43"/>
                </a:lnTo>
                <a:lnTo>
                  <a:pt x="1272" y="39"/>
                </a:lnTo>
                <a:lnTo>
                  <a:pt x="1267" y="35"/>
                </a:lnTo>
                <a:lnTo>
                  <a:pt x="1262" y="33"/>
                </a:lnTo>
                <a:lnTo>
                  <a:pt x="1254" y="31"/>
                </a:lnTo>
                <a:lnTo>
                  <a:pt x="1254" y="31"/>
                </a:lnTo>
                <a:lnTo>
                  <a:pt x="1240" y="30"/>
                </a:lnTo>
                <a:lnTo>
                  <a:pt x="1229" y="30"/>
                </a:lnTo>
                <a:lnTo>
                  <a:pt x="1209" y="31"/>
                </a:lnTo>
                <a:lnTo>
                  <a:pt x="1195" y="30"/>
                </a:lnTo>
                <a:lnTo>
                  <a:pt x="1174" y="27"/>
                </a:lnTo>
                <a:lnTo>
                  <a:pt x="1146" y="24"/>
                </a:lnTo>
                <a:lnTo>
                  <a:pt x="1108" y="16"/>
                </a:lnTo>
                <a:lnTo>
                  <a:pt x="1108" y="16"/>
                </a:lnTo>
                <a:lnTo>
                  <a:pt x="1086" y="12"/>
                </a:lnTo>
                <a:lnTo>
                  <a:pt x="1064" y="9"/>
                </a:lnTo>
                <a:lnTo>
                  <a:pt x="1044" y="8"/>
                </a:lnTo>
                <a:lnTo>
                  <a:pt x="1024" y="7"/>
                </a:lnTo>
                <a:lnTo>
                  <a:pt x="1005" y="8"/>
                </a:lnTo>
                <a:lnTo>
                  <a:pt x="987" y="9"/>
                </a:lnTo>
                <a:lnTo>
                  <a:pt x="955" y="13"/>
                </a:lnTo>
                <a:lnTo>
                  <a:pt x="929" y="18"/>
                </a:lnTo>
                <a:lnTo>
                  <a:pt x="908" y="24"/>
                </a:lnTo>
                <a:lnTo>
                  <a:pt x="891" y="29"/>
                </a:lnTo>
                <a:lnTo>
                  <a:pt x="891" y="29"/>
                </a:lnTo>
                <a:lnTo>
                  <a:pt x="872" y="20"/>
                </a:lnTo>
                <a:lnTo>
                  <a:pt x="847" y="8"/>
                </a:lnTo>
                <a:lnTo>
                  <a:pt x="847" y="8"/>
                </a:lnTo>
                <a:lnTo>
                  <a:pt x="841" y="4"/>
                </a:lnTo>
                <a:lnTo>
                  <a:pt x="836" y="0"/>
                </a:lnTo>
                <a:lnTo>
                  <a:pt x="832" y="0"/>
                </a:lnTo>
                <a:lnTo>
                  <a:pt x="829" y="2"/>
                </a:lnTo>
                <a:lnTo>
                  <a:pt x="827" y="3"/>
                </a:lnTo>
                <a:lnTo>
                  <a:pt x="824" y="8"/>
                </a:lnTo>
                <a:lnTo>
                  <a:pt x="824" y="8"/>
                </a:lnTo>
                <a:lnTo>
                  <a:pt x="817" y="27"/>
                </a:lnTo>
                <a:lnTo>
                  <a:pt x="811" y="39"/>
                </a:lnTo>
                <a:lnTo>
                  <a:pt x="811" y="39"/>
                </a:lnTo>
                <a:lnTo>
                  <a:pt x="798" y="62"/>
                </a:lnTo>
                <a:lnTo>
                  <a:pt x="798" y="62"/>
                </a:lnTo>
                <a:lnTo>
                  <a:pt x="793" y="61"/>
                </a:lnTo>
                <a:lnTo>
                  <a:pt x="787" y="60"/>
                </a:lnTo>
                <a:lnTo>
                  <a:pt x="779" y="60"/>
                </a:lnTo>
                <a:lnTo>
                  <a:pt x="770" y="61"/>
                </a:lnTo>
                <a:lnTo>
                  <a:pt x="760" y="65"/>
                </a:lnTo>
                <a:lnTo>
                  <a:pt x="748" y="71"/>
                </a:lnTo>
                <a:lnTo>
                  <a:pt x="737" y="80"/>
                </a:lnTo>
                <a:lnTo>
                  <a:pt x="737" y="80"/>
                </a:lnTo>
                <a:lnTo>
                  <a:pt x="731" y="86"/>
                </a:lnTo>
                <a:lnTo>
                  <a:pt x="727" y="92"/>
                </a:lnTo>
                <a:lnTo>
                  <a:pt x="725" y="100"/>
                </a:lnTo>
                <a:lnTo>
                  <a:pt x="722" y="106"/>
                </a:lnTo>
                <a:lnTo>
                  <a:pt x="721" y="114"/>
                </a:lnTo>
                <a:lnTo>
                  <a:pt x="721" y="122"/>
                </a:lnTo>
                <a:lnTo>
                  <a:pt x="724" y="138"/>
                </a:lnTo>
                <a:lnTo>
                  <a:pt x="729" y="155"/>
                </a:lnTo>
                <a:lnTo>
                  <a:pt x="735" y="171"/>
                </a:lnTo>
                <a:lnTo>
                  <a:pt x="743" y="186"/>
                </a:lnTo>
                <a:lnTo>
                  <a:pt x="752" y="199"/>
                </a:lnTo>
                <a:lnTo>
                  <a:pt x="752" y="199"/>
                </a:lnTo>
                <a:lnTo>
                  <a:pt x="757" y="204"/>
                </a:lnTo>
                <a:lnTo>
                  <a:pt x="762" y="209"/>
                </a:lnTo>
                <a:lnTo>
                  <a:pt x="774" y="217"/>
                </a:lnTo>
                <a:lnTo>
                  <a:pt x="788" y="224"/>
                </a:lnTo>
                <a:lnTo>
                  <a:pt x="801" y="228"/>
                </a:lnTo>
                <a:lnTo>
                  <a:pt x="814" y="230"/>
                </a:lnTo>
                <a:lnTo>
                  <a:pt x="824" y="231"/>
                </a:lnTo>
                <a:lnTo>
                  <a:pt x="835" y="233"/>
                </a:lnTo>
                <a:lnTo>
                  <a:pt x="835" y="233"/>
                </a:lnTo>
                <a:lnTo>
                  <a:pt x="847" y="230"/>
                </a:lnTo>
                <a:lnTo>
                  <a:pt x="876" y="240"/>
                </a:lnTo>
                <a:lnTo>
                  <a:pt x="876" y="240"/>
                </a:lnTo>
                <a:lnTo>
                  <a:pt x="889" y="242"/>
                </a:lnTo>
                <a:lnTo>
                  <a:pt x="907" y="246"/>
                </a:lnTo>
                <a:lnTo>
                  <a:pt x="907" y="246"/>
                </a:lnTo>
                <a:lnTo>
                  <a:pt x="921" y="251"/>
                </a:lnTo>
                <a:lnTo>
                  <a:pt x="930" y="256"/>
                </a:lnTo>
                <a:lnTo>
                  <a:pt x="951" y="264"/>
                </a:lnTo>
                <a:lnTo>
                  <a:pt x="964" y="271"/>
                </a:lnTo>
                <a:lnTo>
                  <a:pt x="964" y="271"/>
                </a:lnTo>
                <a:lnTo>
                  <a:pt x="924" y="275"/>
                </a:lnTo>
                <a:lnTo>
                  <a:pt x="835" y="287"/>
                </a:lnTo>
                <a:lnTo>
                  <a:pt x="784" y="293"/>
                </a:lnTo>
                <a:lnTo>
                  <a:pt x="739" y="300"/>
                </a:lnTo>
                <a:lnTo>
                  <a:pt x="703" y="306"/>
                </a:lnTo>
                <a:lnTo>
                  <a:pt x="691" y="309"/>
                </a:lnTo>
                <a:lnTo>
                  <a:pt x="682" y="313"/>
                </a:lnTo>
                <a:lnTo>
                  <a:pt x="682" y="313"/>
                </a:lnTo>
                <a:lnTo>
                  <a:pt x="654" y="327"/>
                </a:lnTo>
                <a:lnTo>
                  <a:pt x="646" y="331"/>
                </a:lnTo>
                <a:lnTo>
                  <a:pt x="646" y="331"/>
                </a:lnTo>
                <a:lnTo>
                  <a:pt x="632" y="335"/>
                </a:lnTo>
                <a:lnTo>
                  <a:pt x="596" y="345"/>
                </a:lnTo>
                <a:lnTo>
                  <a:pt x="573" y="350"/>
                </a:lnTo>
                <a:lnTo>
                  <a:pt x="546" y="355"/>
                </a:lnTo>
                <a:lnTo>
                  <a:pt x="518" y="359"/>
                </a:lnTo>
                <a:lnTo>
                  <a:pt x="490" y="362"/>
                </a:lnTo>
                <a:lnTo>
                  <a:pt x="490" y="362"/>
                </a:lnTo>
                <a:lnTo>
                  <a:pt x="458" y="362"/>
                </a:lnTo>
                <a:lnTo>
                  <a:pt x="420" y="361"/>
                </a:lnTo>
                <a:lnTo>
                  <a:pt x="340" y="357"/>
                </a:lnTo>
                <a:lnTo>
                  <a:pt x="247" y="352"/>
                </a:lnTo>
                <a:lnTo>
                  <a:pt x="253" y="315"/>
                </a:lnTo>
                <a:lnTo>
                  <a:pt x="253" y="315"/>
                </a:lnTo>
                <a:lnTo>
                  <a:pt x="278" y="314"/>
                </a:lnTo>
                <a:lnTo>
                  <a:pt x="298" y="311"/>
                </a:lnTo>
                <a:lnTo>
                  <a:pt x="307" y="309"/>
                </a:lnTo>
                <a:lnTo>
                  <a:pt x="312" y="308"/>
                </a:lnTo>
                <a:lnTo>
                  <a:pt x="312" y="308"/>
                </a:lnTo>
                <a:close/>
                <a:moveTo>
                  <a:pt x="1161" y="215"/>
                </a:moveTo>
                <a:lnTo>
                  <a:pt x="1156" y="259"/>
                </a:lnTo>
                <a:lnTo>
                  <a:pt x="1093" y="256"/>
                </a:lnTo>
                <a:lnTo>
                  <a:pt x="1075" y="233"/>
                </a:lnTo>
                <a:lnTo>
                  <a:pt x="1075" y="233"/>
                </a:lnTo>
                <a:lnTo>
                  <a:pt x="1075" y="233"/>
                </a:lnTo>
                <a:lnTo>
                  <a:pt x="1078" y="231"/>
                </a:lnTo>
                <a:lnTo>
                  <a:pt x="1085" y="229"/>
                </a:lnTo>
                <a:lnTo>
                  <a:pt x="1098" y="220"/>
                </a:lnTo>
                <a:lnTo>
                  <a:pt x="1098" y="220"/>
                </a:lnTo>
                <a:lnTo>
                  <a:pt x="1115" y="204"/>
                </a:lnTo>
                <a:lnTo>
                  <a:pt x="1117" y="202"/>
                </a:lnTo>
                <a:lnTo>
                  <a:pt x="1117" y="202"/>
                </a:lnTo>
                <a:lnTo>
                  <a:pt x="1127" y="207"/>
                </a:lnTo>
                <a:lnTo>
                  <a:pt x="1135" y="209"/>
                </a:lnTo>
                <a:lnTo>
                  <a:pt x="1140" y="212"/>
                </a:lnTo>
                <a:lnTo>
                  <a:pt x="1140" y="212"/>
                </a:lnTo>
                <a:lnTo>
                  <a:pt x="1153" y="213"/>
                </a:lnTo>
                <a:lnTo>
                  <a:pt x="1161" y="215"/>
                </a:lnTo>
                <a:lnTo>
                  <a:pt x="1161" y="2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2">
            <a:extLst>
              <a:ext uri="{FF2B5EF4-FFF2-40B4-BE49-F238E27FC236}">
                <a16:creationId xmlns:a16="http://schemas.microsoft.com/office/drawing/2014/main" id="{BEB69EA3-58E4-49F7-B1FC-55300A094F9C}"/>
              </a:ext>
            </a:extLst>
          </p:cNvPr>
          <p:cNvSpPr>
            <a:spLocks noEditPoints="1"/>
          </p:cNvSpPr>
          <p:nvPr/>
        </p:nvSpPr>
        <p:spPr bwMode="auto">
          <a:xfrm>
            <a:off x="4030957" y="4963275"/>
            <a:ext cx="1711753" cy="819988"/>
          </a:xfrm>
          <a:custGeom>
            <a:avLst/>
            <a:gdLst>
              <a:gd name="T0" fmla="*/ 1152 w 1574"/>
              <a:gd name="T1" fmla="*/ 627 h 754"/>
              <a:gd name="T2" fmla="*/ 1205 w 1574"/>
              <a:gd name="T3" fmla="*/ 633 h 754"/>
              <a:gd name="T4" fmla="*/ 1387 w 1574"/>
              <a:gd name="T5" fmla="*/ 612 h 754"/>
              <a:gd name="T6" fmla="*/ 1506 w 1574"/>
              <a:gd name="T7" fmla="*/ 535 h 754"/>
              <a:gd name="T8" fmla="*/ 1574 w 1574"/>
              <a:gd name="T9" fmla="*/ 466 h 754"/>
              <a:gd name="T10" fmla="*/ 1543 w 1574"/>
              <a:gd name="T11" fmla="*/ 439 h 754"/>
              <a:gd name="T12" fmla="*/ 1383 w 1574"/>
              <a:gd name="T13" fmla="*/ 431 h 754"/>
              <a:gd name="T14" fmla="*/ 1398 w 1574"/>
              <a:gd name="T15" fmla="*/ 387 h 754"/>
              <a:gd name="T16" fmla="*/ 1429 w 1574"/>
              <a:gd name="T17" fmla="*/ 351 h 754"/>
              <a:gd name="T18" fmla="*/ 1435 w 1574"/>
              <a:gd name="T19" fmla="*/ 316 h 754"/>
              <a:gd name="T20" fmla="*/ 1426 w 1574"/>
              <a:gd name="T21" fmla="*/ 300 h 754"/>
              <a:gd name="T22" fmla="*/ 1256 w 1574"/>
              <a:gd name="T23" fmla="*/ 420 h 754"/>
              <a:gd name="T24" fmla="*/ 1239 w 1574"/>
              <a:gd name="T25" fmla="*/ 379 h 754"/>
              <a:gd name="T26" fmla="*/ 1238 w 1574"/>
              <a:gd name="T27" fmla="*/ 358 h 754"/>
              <a:gd name="T28" fmla="*/ 1261 w 1574"/>
              <a:gd name="T29" fmla="*/ 333 h 754"/>
              <a:gd name="T30" fmla="*/ 1301 w 1574"/>
              <a:gd name="T31" fmla="*/ 264 h 754"/>
              <a:gd name="T32" fmla="*/ 1299 w 1574"/>
              <a:gd name="T33" fmla="*/ 173 h 754"/>
              <a:gd name="T34" fmla="*/ 1332 w 1574"/>
              <a:gd name="T35" fmla="*/ 87 h 754"/>
              <a:gd name="T36" fmla="*/ 1289 w 1574"/>
              <a:gd name="T37" fmla="*/ 33 h 754"/>
              <a:gd name="T38" fmla="*/ 1239 w 1574"/>
              <a:gd name="T39" fmla="*/ 18 h 754"/>
              <a:gd name="T40" fmla="*/ 1195 w 1574"/>
              <a:gd name="T41" fmla="*/ 3 h 754"/>
              <a:gd name="T42" fmla="*/ 1141 w 1574"/>
              <a:gd name="T43" fmla="*/ 29 h 754"/>
              <a:gd name="T44" fmla="*/ 1111 w 1574"/>
              <a:gd name="T45" fmla="*/ 78 h 754"/>
              <a:gd name="T46" fmla="*/ 1063 w 1574"/>
              <a:gd name="T47" fmla="*/ 121 h 754"/>
              <a:gd name="T48" fmla="*/ 996 w 1574"/>
              <a:gd name="T49" fmla="*/ 174 h 754"/>
              <a:gd name="T50" fmla="*/ 947 w 1574"/>
              <a:gd name="T51" fmla="*/ 250 h 754"/>
              <a:gd name="T52" fmla="*/ 928 w 1574"/>
              <a:gd name="T53" fmla="*/ 330 h 754"/>
              <a:gd name="T54" fmla="*/ 857 w 1574"/>
              <a:gd name="T55" fmla="*/ 365 h 754"/>
              <a:gd name="T56" fmla="*/ 856 w 1574"/>
              <a:gd name="T57" fmla="*/ 275 h 754"/>
              <a:gd name="T58" fmla="*/ 887 w 1574"/>
              <a:gd name="T59" fmla="*/ 189 h 754"/>
              <a:gd name="T60" fmla="*/ 845 w 1574"/>
              <a:gd name="T61" fmla="*/ 135 h 754"/>
              <a:gd name="T62" fmla="*/ 794 w 1574"/>
              <a:gd name="T63" fmla="*/ 120 h 754"/>
              <a:gd name="T64" fmla="*/ 750 w 1574"/>
              <a:gd name="T65" fmla="*/ 105 h 754"/>
              <a:gd name="T66" fmla="*/ 696 w 1574"/>
              <a:gd name="T67" fmla="*/ 131 h 754"/>
              <a:gd name="T68" fmla="*/ 667 w 1574"/>
              <a:gd name="T69" fmla="*/ 180 h 754"/>
              <a:gd name="T70" fmla="*/ 618 w 1574"/>
              <a:gd name="T71" fmla="*/ 223 h 754"/>
              <a:gd name="T72" fmla="*/ 552 w 1574"/>
              <a:gd name="T73" fmla="*/ 276 h 754"/>
              <a:gd name="T74" fmla="*/ 503 w 1574"/>
              <a:gd name="T75" fmla="*/ 353 h 754"/>
              <a:gd name="T76" fmla="*/ 484 w 1574"/>
              <a:gd name="T77" fmla="*/ 432 h 754"/>
              <a:gd name="T78" fmla="*/ 399 w 1574"/>
              <a:gd name="T79" fmla="*/ 449 h 754"/>
              <a:gd name="T80" fmla="*/ 379 w 1574"/>
              <a:gd name="T81" fmla="*/ 428 h 754"/>
              <a:gd name="T82" fmla="*/ 365 w 1574"/>
              <a:gd name="T83" fmla="*/ 408 h 754"/>
              <a:gd name="T84" fmla="*/ 347 w 1574"/>
              <a:gd name="T85" fmla="*/ 398 h 754"/>
              <a:gd name="T86" fmla="*/ 332 w 1574"/>
              <a:gd name="T87" fmla="*/ 406 h 754"/>
              <a:gd name="T88" fmla="*/ 293 w 1574"/>
              <a:gd name="T89" fmla="*/ 419 h 754"/>
              <a:gd name="T90" fmla="*/ 276 w 1574"/>
              <a:gd name="T91" fmla="*/ 437 h 754"/>
              <a:gd name="T92" fmla="*/ 247 w 1574"/>
              <a:gd name="T93" fmla="*/ 499 h 754"/>
              <a:gd name="T94" fmla="*/ 134 w 1574"/>
              <a:gd name="T95" fmla="*/ 632 h 754"/>
              <a:gd name="T96" fmla="*/ 10 w 1574"/>
              <a:gd name="T97" fmla="*/ 697 h 754"/>
              <a:gd name="T98" fmla="*/ 65 w 1574"/>
              <a:gd name="T99" fmla="*/ 730 h 754"/>
              <a:gd name="T100" fmla="*/ 241 w 1574"/>
              <a:gd name="T101" fmla="*/ 725 h 754"/>
              <a:gd name="T102" fmla="*/ 492 w 1574"/>
              <a:gd name="T103" fmla="*/ 754 h 754"/>
              <a:gd name="T104" fmla="*/ 631 w 1574"/>
              <a:gd name="T105" fmla="*/ 735 h 754"/>
              <a:gd name="T106" fmla="*/ 723 w 1574"/>
              <a:gd name="T107" fmla="*/ 733 h 754"/>
              <a:gd name="T108" fmla="*/ 872 w 1574"/>
              <a:gd name="T109" fmla="*/ 725 h 754"/>
              <a:gd name="T110" fmla="*/ 998 w 1574"/>
              <a:gd name="T111" fmla="*/ 684 h 754"/>
              <a:gd name="T112" fmla="*/ 1172 w 1574"/>
              <a:gd name="T113" fmla="*/ 338 h 754"/>
              <a:gd name="T114" fmla="*/ 1093 w 1574"/>
              <a:gd name="T115" fmla="*/ 365 h 754"/>
              <a:gd name="T116" fmla="*/ 1152 w 1574"/>
              <a:gd name="T117" fmla="*/ 34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74" h="754">
                <a:moveTo>
                  <a:pt x="1065" y="635"/>
                </a:moveTo>
                <a:lnTo>
                  <a:pt x="1065" y="635"/>
                </a:lnTo>
                <a:lnTo>
                  <a:pt x="1076" y="633"/>
                </a:lnTo>
                <a:lnTo>
                  <a:pt x="1076" y="633"/>
                </a:lnTo>
                <a:lnTo>
                  <a:pt x="1120" y="628"/>
                </a:lnTo>
                <a:lnTo>
                  <a:pt x="1137" y="627"/>
                </a:lnTo>
                <a:lnTo>
                  <a:pt x="1152" y="627"/>
                </a:lnTo>
                <a:lnTo>
                  <a:pt x="1152" y="627"/>
                </a:lnTo>
                <a:lnTo>
                  <a:pt x="1159" y="628"/>
                </a:lnTo>
                <a:lnTo>
                  <a:pt x="1163" y="630"/>
                </a:lnTo>
                <a:lnTo>
                  <a:pt x="1167" y="631"/>
                </a:lnTo>
                <a:lnTo>
                  <a:pt x="1174" y="632"/>
                </a:lnTo>
                <a:lnTo>
                  <a:pt x="1186" y="633"/>
                </a:lnTo>
                <a:lnTo>
                  <a:pt x="1205" y="633"/>
                </a:lnTo>
                <a:lnTo>
                  <a:pt x="1234" y="631"/>
                </a:lnTo>
                <a:lnTo>
                  <a:pt x="1275" y="627"/>
                </a:lnTo>
                <a:lnTo>
                  <a:pt x="1275" y="627"/>
                </a:lnTo>
                <a:lnTo>
                  <a:pt x="1316" y="623"/>
                </a:lnTo>
                <a:lnTo>
                  <a:pt x="1347" y="619"/>
                </a:lnTo>
                <a:lnTo>
                  <a:pt x="1370" y="615"/>
                </a:lnTo>
                <a:lnTo>
                  <a:pt x="1387" y="612"/>
                </a:lnTo>
                <a:lnTo>
                  <a:pt x="1400" y="606"/>
                </a:lnTo>
                <a:lnTo>
                  <a:pt x="1412" y="600"/>
                </a:lnTo>
                <a:lnTo>
                  <a:pt x="1443" y="582"/>
                </a:lnTo>
                <a:lnTo>
                  <a:pt x="1443" y="582"/>
                </a:lnTo>
                <a:lnTo>
                  <a:pt x="1462" y="569"/>
                </a:lnTo>
                <a:lnTo>
                  <a:pt x="1484" y="553"/>
                </a:lnTo>
                <a:lnTo>
                  <a:pt x="1506" y="535"/>
                </a:lnTo>
                <a:lnTo>
                  <a:pt x="1527" y="517"/>
                </a:lnTo>
                <a:lnTo>
                  <a:pt x="1546" y="499"/>
                </a:lnTo>
                <a:lnTo>
                  <a:pt x="1560" y="484"/>
                </a:lnTo>
                <a:lnTo>
                  <a:pt x="1570" y="472"/>
                </a:lnTo>
                <a:lnTo>
                  <a:pt x="1573" y="468"/>
                </a:lnTo>
                <a:lnTo>
                  <a:pt x="1574" y="466"/>
                </a:lnTo>
                <a:lnTo>
                  <a:pt x="1574" y="466"/>
                </a:lnTo>
                <a:lnTo>
                  <a:pt x="1574" y="460"/>
                </a:lnTo>
                <a:lnTo>
                  <a:pt x="1572" y="457"/>
                </a:lnTo>
                <a:lnTo>
                  <a:pt x="1568" y="451"/>
                </a:lnTo>
                <a:lnTo>
                  <a:pt x="1563" y="448"/>
                </a:lnTo>
                <a:lnTo>
                  <a:pt x="1558" y="444"/>
                </a:lnTo>
                <a:lnTo>
                  <a:pt x="1550" y="441"/>
                </a:lnTo>
                <a:lnTo>
                  <a:pt x="1543" y="439"/>
                </a:lnTo>
                <a:lnTo>
                  <a:pt x="1536" y="437"/>
                </a:lnTo>
                <a:lnTo>
                  <a:pt x="1536" y="437"/>
                </a:lnTo>
                <a:lnTo>
                  <a:pt x="1391" y="440"/>
                </a:lnTo>
                <a:lnTo>
                  <a:pt x="1391" y="440"/>
                </a:lnTo>
                <a:lnTo>
                  <a:pt x="1389" y="439"/>
                </a:lnTo>
                <a:lnTo>
                  <a:pt x="1386" y="436"/>
                </a:lnTo>
                <a:lnTo>
                  <a:pt x="1383" y="431"/>
                </a:lnTo>
                <a:lnTo>
                  <a:pt x="1382" y="427"/>
                </a:lnTo>
                <a:lnTo>
                  <a:pt x="1382" y="427"/>
                </a:lnTo>
                <a:lnTo>
                  <a:pt x="1383" y="391"/>
                </a:lnTo>
                <a:lnTo>
                  <a:pt x="1383" y="391"/>
                </a:lnTo>
                <a:lnTo>
                  <a:pt x="1385" y="391"/>
                </a:lnTo>
                <a:lnTo>
                  <a:pt x="1390" y="389"/>
                </a:lnTo>
                <a:lnTo>
                  <a:pt x="1398" y="387"/>
                </a:lnTo>
                <a:lnTo>
                  <a:pt x="1409" y="380"/>
                </a:lnTo>
                <a:lnTo>
                  <a:pt x="1409" y="380"/>
                </a:lnTo>
                <a:lnTo>
                  <a:pt x="1416" y="375"/>
                </a:lnTo>
                <a:lnTo>
                  <a:pt x="1419" y="370"/>
                </a:lnTo>
                <a:lnTo>
                  <a:pt x="1423" y="365"/>
                </a:lnTo>
                <a:lnTo>
                  <a:pt x="1426" y="361"/>
                </a:lnTo>
                <a:lnTo>
                  <a:pt x="1429" y="351"/>
                </a:lnTo>
                <a:lnTo>
                  <a:pt x="1430" y="340"/>
                </a:lnTo>
                <a:lnTo>
                  <a:pt x="1430" y="340"/>
                </a:lnTo>
                <a:lnTo>
                  <a:pt x="1431" y="331"/>
                </a:lnTo>
                <a:lnTo>
                  <a:pt x="1434" y="324"/>
                </a:lnTo>
                <a:lnTo>
                  <a:pt x="1435" y="318"/>
                </a:lnTo>
                <a:lnTo>
                  <a:pt x="1435" y="316"/>
                </a:lnTo>
                <a:lnTo>
                  <a:pt x="1435" y="316"/>
                </a:lnTo>
                <a:lnTo>
                  <a:pt x="1436" y="315"/>
                </a:lnTo>
                <a:lnTo>
                  <a:pt x="1438" y="315"/>
                </a:lnTo>
                <a:lnTo>
                  <a:pt x="1441" y="315"/>
                </a:lnTo>
                <a:lnTo>
                  <a:pt x="1441" y="313"/>
                </a:lnTo>
                <a:lnTo>
                  <a:pt x="1439" y="311"/>
                </a:lnTo>
                <a:lnTo>
                  <a:pt x="1426" y="300"/>
                </a:lnTo>
                <a:lnTo>
                  <a:pt x="1426" y="300"/>
                </a:lnTo>
                <a:lnTo>
                  <a:pt x="1390" y="276"/>
                </a:lnTo>
                <a:lnTo>
                  <a:pt x="1374" y="265"/>
                </a:lnTo>
                <a:lnTo>
                  <a:pt x="1369" y="388"/>
                </a:lnTo>
                <a:lnTo>
                  <a:pt x="1367" y="431"/>
                </a:lnTo>
                <a:lnTo>
                  <a:pt x="1272" y="446"/>
                </a:lnTo>
                <a:lnTo>
                  <a:pt x="1272" y="446"/>
                </a:lnTo>
                <a:lnTo>
                  <a:pt x="1256" y="420"/>
                </a:lnTo>
                <a:lnTo>
                  <a:pt x="1256" y="420"/>
                </a:lnTo>
                <a:lnTo>
                  <a:pt x="1250" y="413"/>
                </a:lnTo>
                <a:lnTo>
                  <a:pt x="1248" y="404"/>
                </a:lnTo>
                <a:lnTo>
                  <a:pt x="1244" y="391"/>
                </a:lnTo>
                <a:lnTo>
                  <a:pt x="1244" y="391"/>
                </a:lnTo>
                <a:lnTo>
                  <a:pt x="1240" y="384"/>
                </a:lnTo>
                <a:lnTo>
                  <a:pt x="1239" y="379"/>
                </a:lnTo>
                <a:lnTo>
                  <a:pt x="1238" y="375"/>
                </a:lnTo>
                <a:lnTo>
                  <a:pt x="1238" y="375"/>
                </a:lnTo>
                <a:lnTo>
                  <a:pt x="1236" y="371"/>
                </a:lnTo>
                <a:lnTo>
                  <a:pt x="1235" y="367"/>
                </a:lnTo>
                <a:lnTo>
                  <a:pt x="1235" y="365"/>
                </a:lnTo>
                <a:lnTo>
                  <a:pt x="1235" y="362"/>
                </a:lnTo>
                <a:lnTo>
                  <a:pt x="1238" y="358"/>
                </a:lnTo>
                <a:lnTo>
                  <a:pt x="1240" y="353"/>
                </a:lnTo>
                <a:lnTo>
                  <a:pt x="1240" y="353"/>
                </a:lnTo>
                <a:lnTo>
                  <a:pt x="1247" y="347"/>
                </a:lnTo>
                <a:lnTo>
                  <a:pt x="1249" y="342"/>
                </a:lnTo>
                <a:lnTo>
                  <a:pt x="1253" y="338"/>
                </a:lnTo>
                <a:lnTo>
                  <a:pt x="1261" y="333"/>
                </a:lnTo>
                <a:lnTo>
                  <a:pt x="1261" y="333"/>
                </a:lnTo>
                <a:lnTo>
                  <a:pt x="1267" y="327"/>
                </a:lnTo>
                <a:lnTo>
                  <a:pt x="1274" y="320"/>
                </a:lnTo>
                <a:lnTo>
                  <a:pt x="1281" y="309"/>
                </a:lnTo>
                <a:lnTo>
                  <a:pt x="1288" y="298"/>
                </a:lnTo>
                <a:lnTo>
                  <a:pt x="1293" y="286"/>
                </a:lnTo>
                <a:lnTo>
                  <a:pt x="1298" y="275"/>
                </a:lnTo>
                <a:lnTo>
                  <a:pt x="1301" y="264"/>
                </a:lnTo>
                <a:lnTo>
                  <a:pt x="1302" y="255"/>
                </a:lnTo>
                <a:lnTo>
                  <a:pt x="1302" y="255"/>
                </a:lnTo>
                <a:lnTo>
                  <a:pt x="1303" y="237"/>
                </a:lnTo>
                <a:lnTo>
                  <a:pt x="1306" y="216"/>
                </a:lnTo>
                <a:lnTo>
                  <a:pt x="1310" y="194"/>
                </a:lnTo>
                <a:lnTo>
                  <a:pt x="1299" y="173"/>
                </a:lnTo>
                <a:lnTo>
                  <a:pt x="1299" y="173"/>
                </a:lnTo>
                <a:lnTo>
                  <a:pt x="1305" y="163"/>
                </a:lnTo>
                <a:lnTo>
                  <a:pt x="1316" y="140"/>
                </a:lnTo>
                <a:lnTo>
                  <a:pt x="1321" y="127"/>
                </a:lnTo>
                <a:lnTo>
                  <a:pt x="1327" y="113"/>
                </a:lnTo>
                <a:lnTo>
                  <a:pt x="1330" y="99"/>
                </a:lnTo>
                <a:lnTo>
                  <a:pt x="1332" y="87"/>
                </a:lnTo>
                <a:lnTo>
                  <a:pt x="1332" y="87"/>
                </a:lnTo>
                <a:lnTo>
                  <a:pt x="1330" y="77"/>
                </a:lnTo>
                <a:lnTo>
                  <a:pt x="1327" y="67"/>
                </a:lnTo>
                <a:lnTo>
                  <a:pt x="1321" y="58"/>
                </a:lnTo>
                <a:lnTo>
                  <a:pt x="1315" y="50"/>
                </a:lnTo>
                <a:lnTo>
                  <a:pt x="1307" y="43"/>
                </a:lnTo>
                <a:lnTo>
                  <a:pt x="1298" y="38"/>
                </a:lnTo>
                <a:lnTo>
                  <a:pt x="1289" y="33"/>
                </a:lnTo>
                <a:lnTo>
                  <a:pt x="1280" y="29"/>
                </a:lnTo>
                <a:lnTo>
                  <a:pt x="1280" y="29"/>
                </a:lnTo>
                <a:lnTo>
                  <a:pt x="1263" y="24"/>
                </a:lnTo>
                <a:lnTo>
                  <a:pt x="1252" y="21"/>
                </a:lnTo>
                <a:lnTo>
                  <a:pt x="1241" y="20"/>
                </a:lnTo>
                <a:lnTo>
                  <a:pt x="1241" y="20"/>
                </a:lnTo>
                <a:lnTo>
                  <a:pt x="1239" y="18"/>
                </a:lnTo>
                <a:lnTo>
                  <a:pt x="1230" y="12"/>
                </a:lnTo>
                <a:lnTo>
                  <a:pt x="1218" y="7"/>
                </a:lnTo>
                <a:lnTo>
                  <a:pt x="1212" y="6"/>
                </a:lnTo>
                <a:lnTo>
                  <a:pt x="1205" y="5"/>
                </a:lnTo>
                <a:lnTo>
                  <a:pt x="1205" y="5"/>
                </a:lnTo>
                <a:lnTo>
                  <a:pt x="1199" y="5"/>
                </a:lnTo>
                <a:lnTo>
                  <a:pt x="1195" y="3"/>
                </a:lnTo>
                <a:lnTo>
                  <a:pt x="1187" y="0"/>
                </a:lnTo>
                <a:lnTo>
                  <a:pt x="1182" y="0"/>
                </a:lnTo>
                <a:lnTo>
                  <a:pt x="1177" y="1"/>
                </a:lnTo>
                <a:lnTo>
                  <a:pt x="1169" y="6"/>
                </a:lnTo>
                <a:lnTo>
                  <a:pt x="1159" y="14"/>
                </a:lnTo>
                <a:lnTo>
                  <a:pt x="1159" y="14"/>
                </a:lnTo>
                <a:lnTo>
                  <a:pt x="1141" y="29"/>
                </a:lnTo>
                <a:lnTo>
                  <a:pt x="1129" y="38"/>
                </a:lnTo>
                <a:lnTo>
                  <a:pt x="1123" y="46"/>
                </a:lnTo>
                <a:lnTo>
                  <a:pt x="1120" y="51"/>
                </a:lnTo>
                <a:lnTo>
                  <a:pt x="1120" y="51"/>
                </a:lnTo>
                <a:lnTo>
                  <a:pt x="1114" y="64"/>
                </a:lnTo>
                <a:lnTo>
                  <a:pt x="1112" y="71"/>
                </a:lnTo>
                <a:lnTo>
                  <a:pt x="1111" y="78"/>
                </a:lnTo>
                <a:lnTo>
                  <a:pt x="1111" y="78"/>
                </a:lnTo>
                <a:lnTo>
                  <a:pt x="1112" y="89"/>
                </a:lnTo>
                <a:lnTo>
                  <a:pt x="1111" y="92"/>
                </a:lnTo>
                <a:lnTo>
                  <a:pt x="1108" y="96"/>
                </a:lnTo>
                <a:lnTo>
                  <a:pt x="1108" y="96"/>
                </a:lnTo>
                <a:lnTo>
                  <a:pt x="1093" y="104"/>
                </a:lnTo>
                <a:lnTo>
                  <a:pt x="1063" y="121"/>
                </a:lnTo>
                <a:lnTo>
                  <a:pt x="1047" y="130"/>
                </a:lnTo>
                <a:lnTo>
                  <a:pt x="1032" y="139"/>
                </a:lnTo>
                <a:lnTo>
                  <a:pt x="1021" y="147"/>
                </a:lnTo>
                <a:lnTo>
                  <a:pt x="1013" y="154"/>
                </a:lnTo>
                <a:lnTo>
                  <a:pt x="1013" y="154"/>
                </a:lnTo>
                <a:lnTo>
                  <a:pt x="1007" y="162"/>
                </a:lnTo>
                <a:lnTo>
                  <a:pt x="996" y="174"/>
                </a:lnTo>
                <a:lnTo>
                  <a:pt x="972" y="202"/>
                </a:lnTo>
                <a:lnTo>
                  <a:pt x="960" y="216"/>
                </a:lnTo>
                <a:lnTo>
                  <a:pt x="951" y="231"/>
                </a:lnTo>
                <a:lnTo>
                  <a:pt x="948" y="236"/>
                </a:lnTo>
                <a:lnTo>
                  <a:pt x="946" y="242"/>
                </a:lnTo>
                <a:lnTo>
                  <a:pt x="946" y="246"/>
                </a:lnTo>
                <a:lnTo>
                  <a:pt x="947" y="250"/>
                </a:lnTo>
                <a:lnTo>
                  <a:pt x="947" y="250"/>
                </a:lnTo>
                <a:lnTo>
                  <a:pt x="961" y="273"/>
                </a:lnTo>
                <a:lnTo>
                  <a:pt x="961" y="273"/>
                </a:lnTo>
                <a:lnTo>
                  <a:pt x="946" y="296"/>
                </a:lnTo>
                <a:lnTo>
                  <a:pt x="936" y="316"/>
                </a:lnTo>
                <a:lnTo>
                  <a:pt x="928" y="330"/>
                </a:lnTo>
                <a:lnTo>
                  <a:pt x="928" y="330"/>
                </a:lnTo>
                <a:lnTo>
                  <a:pt x="925" y="343"/>
                </a:lnTo>
                <a:lnTo>
                  <a:pt x="923" y="360"/>
                </a:lnTo>
                <a:lnTo>
                  <a:pt x="920" y="380"/>
                </a:lnTo>
                <a:lnTo>
                  <a:pt x="857" y="382"/>
                </a:lnTo>
                <a:lnTo>
                  <a:pt x="854" y="373"/>
                </a:lnTo>
                <a:lnTo>
                  <a:pt x="854" y="373"/>
                </a:lnTo>
                <a:lnTo>
                  <a:pt x="857" y="365"/>
                </a:lnTo>
                <a:lnTo>
                  <a:pt x="857" y="357"/>
                </a:lnTo>
                <a:lnTo>
                  <a:pt x="857" y="357"/>
                </a:lnTo>
                <a:lnTo>
                  <a:pt x="858" y="339"/>
                </a:lnTo>
                <a:lnTo>
                  <a:pt x="861" y="318"/>
                </a:lnTo>
                <a:lnTo>
                  <a:pt x="866" y="296"/>
                </a:lnTo>
                <a:lnTo>
                  <a:pt x="856" y="275"/>
                </a:lnTo>
                <a:lnTo>
                  <a:pt x="856" y="275"/>
                </a:lnTo>
                <a:lnTo>
                  <a:pt x="861" y="265"/>
                </a:lnTo>
                <a:lnTo>
                  <a:pt x="871" y="242"/>
                </a:lnTo>
                <a:lnTo>
                  <a:pt x="878" y="229"/>
                </a:lnTo>
                <a:lnTo>
                  <a:pt x="883" y="215"/>
                </a:lnTo>
                <a:lnTo>
                  <a:pt x="887" y="201"/>
                </a:lnTo>
                <a:lnTo>
                  <a:pt x="887" y="189"/>
                </a:lnTo>
                <a:lnTo>
                  <a:pt x="887" y="189"/>
                </a:lnTo>
                <a:lnTo>
                  <a:pt x="885" y="179"/>
                </a:lnTo>
                <a:lnTo>
                  <a:pt x="881" y="169"/>
                </a:lnTo>
                <a:lnTo>
                  <a:pt x="876" y="160"/>
                </a:lnTo>
                <a:lnTo>
                  <a:pt x="870" y="152"/>
                </a:lnTo>
                <a:lnTo>
                  <a:pt x="862" y="145"/>
                </a:lnTo>
                <a:lnTo>
                  <a:pt x="854" y="140"/>
                </a:lnTo>
                <a:lnTo>
                  <a:pt x="845" y="135"/>
                </a:lnTo>
                <a:lnTo>
                  <a:pt x="836" y="131"/>
                </a:lnTo>
                <a:lnTo>
                  <a:pt x="836" y="131"/>
                </a:lnTo>
                <a:lnTo>
                  <a:pt x="819" y="126"/>
                </a:lnTo>
                <a:lnTo>
                  <a:pt x="807" y="123"/>
                </a:lnTo>
                <a:lnTo>
                  <a:pt x="798" y="122"/>
                </a:lnTo>
                <a:lnTo>
                  <a:pt x="798" y="122"/>
                </a:lnTo>
                <a:lnTo>
                  <a:pt x="794" y="120"/>
                </a:lnTo>
                <a:lnTo>
                  <a:pt x="786" y="114"/>
                </a:lnTo>
                <a:lnTo>
                  <a:pt x="774" y="109"/>
                </a:lnTo>
                <a:lnTo>
                  <a:pt x="768" y="108"/>
                </a:lnTo>
                <a:lnTo>
                  <a:pt x="760" y="108"/>
                </a:lnTo>
                <a:lnTo>
                  <a:pt x="760" y="108"/>
                </a:lnTo>
                <a:lnTo>
                  <a:pt x="755" y="107"/>
                </a:lnTo>
                <a:lnTo>
                  <a:pt x="750" y="105"/>
                </a:lnTo>
                <a:lnTo>
                  <a:pt x="742" y="102"/>
                </a:lnTo>
                <a:lnTo>
                  <a:pt x="738" y="102"/>
                </a:lnTo>
                <a:lnTo>
                  <a:pt x="733" y="104"/>
                </a:lnTo>
                <a:lnTo>
                  <a:pt x="725" y="108"/>
                </a:lnTo>
                <a:lnTo>
                  <a:pt x="715" y="116"/>
                </a:lnTo>
                <a:lnTo>
                  <a:pt x="715" y="116"/>
                </a:lnTo>
                <a:lnTo>
                  <a:pt x="696" y="131"/>
                </a:lnTo>
                <a:lnTo>
                  <a:pt x="685" y="142"/>
                </a:lnTo>
                <a:lnTo>
                  <a:pt x="679" y="148"/>
                </a:lnTo>
                <a:lnTo>
                  <a:pt x="675" y="154"/>
                </a:lnTo>
                <a:lnTo>
                  <a:pt x="675" y="154"/>
                </a:lnTo>
                <a:lnTo>
                  <a:pt x="670" y="166"/>
                </a:lnTo>
                <a:lnTo>
                  <a:pt x="667" y="174"/>
                </a:lnTo>
                <a:lnTo>
                  <a:pt x="667" y="180"/>
                </a:lnTo>
                <a:lnTo>
                  <a:pt x="667" y="180"/>
                </a:lnTo>
                <a:lnTo>
                  <a:pt x="667" y="191"/>
                </a:lnTo>
                <a:lnTo>
                  <a:pt x="666" y="194"/>
                </a:lnTo>
                <a:lnTo>
                  <a:pt x="663" y="198"/>
                </a:lnTo>
                <a:lnTo>
                  <a:pt x="663" y="198"/>
                </a:lnTo>
                <a:lnTo>
                  <a:pt x="648" y="207"/>
                </a:lnTo>
                <a:lnTo>
                  <a:pt x="618" y="223"/>
                </a:lnTo>
                <a:lnTo>
                  <a:pt x="603" y="232"/>
                </a:lnTo>
                <a:lnTo>
                  <a:pt x="587" y="241"/>
                </a:lnTo>
                <a:lnTo>
                  <a:pt x="576" y="249"/>
                </a:lnTo>
                <a:lnTo>
                  <a:pt x="569" y="256"/>
                </a:lnTo>
                <a:lnTo>
                  <a:pt x="569" y="256"/>
                </a:lnTo>
                <a:lnTo>
                  <a:pt x="563" y="264"/>
                </a:lnTo>
                <a:lnTo>
                  <a:pt x="552" y="276"/>
                </a:lnTo>
                <a:lnTo>
                  <a:pt x="528" y="304"/>
                </a:lnTo>
                <a:lnTo>
                  <a:pt x="516" y="318"/>
                </a:lnTo>
                <a:lnTo>
                  <a:pt x="507" y="333"/>
                </a:lnTo>
                <a:lnTo>
                  <a:pt x="503" y="339"/>
                </a:lnTo>
                <a:lnTo>
                  <a:pt x="502" y="344"/>
                </a:lnTo>
                <a:lnTo>
                  <a:pt x="502" y="349"/>
                </a:lnTo>
                <a:lnTo>
                  <a:pt x="503" y="353"/>
                </a:lnTo>
                <a:lnTo>
                  <a:pt x="503" y="353"/>
                </a:lnTo>
                <a:lnTo>
                  <a:pt x="516" y="375"/>
                </a:lnTo>
                <a:lnTo>
                  <a:pt x="516" y="375"/>
                </a:lnTo>
                <a:lnTo>
                  <a:pt x="502" y="398"/>
                </a:lnTo>
                <a:lnTo>
                  <a:pt x="490" y="418"/>
                </a:lnTo>
                <a:lnTo>
                  <a:pt x="484" y="432"/>
                </a:lnTo>
                <a:lnTo>
                  <a:pt x="484" y="432"/>
                </a:lnTo>
                <a:lnTo>
                  <a:pt x="480" y="446"/>
                </a:lnTo>
                <a:lnTo>
                  <a:pt x="477" y="462"/>
                </a:lnTo>
                <a:lnTo>
                  <a:pt x="475" y="482"/>
                </a:lnTo>
                <a:lnTo>
                  <a:pt x="413" y="484"/>
                </a:lnTo>
                <a:lnTo>
                  <a:pt x="413" y="484"/>
                </a:lnTo>
                <a:lnTo>
                  <a:pt x="405" y="463"/>
                </a:lnTo>
                <a:lnTo>
                  <a:pt x="399" y="449"/>
                </a:lnTo>
                <a:lnTo>
                  <a:pt x="394" y="437"/>
                </a:lnTo>
                <a:lnTo>
                  <a:pt x="394" y="437"/>
                </a:lnTo>
                <a:lnTo>
                  <a:pt x="390" y="433"/>
                </a:lnTo>
                <a:lnTo>
                  <a:pt x="386" y="431"/>
                </a:lnTo>
                <a:lnTo>
                  <a:pt x="383" y="429"/>
                </a:lnTo>
                <a:lnTo>
                  <a:pt x="379" y="428"/>
                </a:lnTo>
                <a:lnTo>
                  <a:pt x="379" y="428"/>
                </a:lnTo>
                <a:lnTo>
                  <a:pt x="377" y="428"/>
                </a:lnTo>
                <a:lnTo>
                  <a:pt x="373" y="428"/>
                </a:lnTo>
                <a:lnTo>
                  <a:pt x="369" y="426"/>
                </a:lnTo>
                <a:lnTo>
                  <a:pt x="368" y="420"/>
                </a:lnTo>
                <a:lnTo>
                  <a:pt x="368" y="420"/>
                </a:lnTo>
                <a:lnTo>
                  <a:pt x="367" y="414"/>
                </a:lnTo>
                <a:lnTo>
                  <a:pt x="365" y="408"/>
                </a:lnTo>
                <a:lnTo>
                  <a:pt x="364" y="405"/>
                </a:lnTo>
                <a:lnTo>
                  <a:pt x="361" y="402"/>
                </a:lnTo>
                <a:lnTo>
                  <a:pt x="359" y="401"/>
                </a:lnTo>
                <a:lnTo>
                  <a:pt x="355" y="400"/>
                </a:lnTo>
                <a:lnTo>
                  <a:pt x="355" y="400"/>
                </a:lnTo>
                <a:lnTo>
                  <a:pt x="351" y="400"/>
                </a:lnTo>
                <a:lnTo>
                  <a:pt x="347" y="398"/>
                </a:lnTo>
                <a:lnTo>
                  <a:pt x="342" y="396"/>
                </a:lnTo>
                <a:lnTo>
                  <a:pt x="339" y="395"/>
                </a:lnTo>
                <a:lnTo>
                  <a:pt x="338" y="395"/>
                </a:lnTo>
                <a:lnTo>
                  <a:pt x="336" y="396"/>
                </a:lnTo>
                <a:lnTo>
                  <a:pt x="334" y="400"/>
                </a:lnTo>
                <a:lnTo>
                  <a:pt x="334" y="400"/>
                </a:lnTo>
                <a:lnTo>
                  <a:pt x="332" y="406"/>
                </a:lnTo>
                <a:lnTo>
                  <a:pt x="330" y="411"/>
                </a:lnTo>
                <a:lnTo>
                  <a:pt x="329" y="417"/>
                </a:lnTo>
                <a:lnTo>
                  <a:pt x="329" y="417"/>
                </a:lnTo>
                <a:lnTo>
                  <a:pt x="303" y="420"/>
                </a:lnTo>
                <a:lnTo>
                  <a:pt x="303" y="420"/>
                </a:lnTo>
                <a:lnTo>
                  <a:pt x="297" y="419"/>
                </a:lnTo>
                <a:lnTo>
                  <a:pt x="293" y="419"/>
                </a:lnTo>
                <a:lnTo>
                  <a:pt x="288" y="420"/>
                </a:lnTo>
                <a:lnTo>
                  <a:pt x="288" y="420"/>
                </a:lnTo>
                <a:lnTo>
                  <a:pt x="283" y="424"/>
                </a:lnTo>
                <a:lnTo>
                  <a:pt x="279" y="427"/>
                </a:lnTo>
                <a:lnTo>
                  <a:pt x="277" y="432"/>
                </a:lnTo>
                <a:lnTo>
                  <a:pt x="276" y="437"/>
                </a:lnTo>
                <a:lnTo>
                  <a:pt x="276" y="437"/>
                </a:lnTo>
                <a:lnTo>
                  <a:pt x="277" y="448"/>
                </a:lnTo>
                <a:lnTo>
                  <a:pt x="279" y="453"/>
                </a:lnTo>
                <a:lnTo>
                  <a:pt x="310" y="459"/>
                </a:lnTo>
                <a:lnTo>
                  <a:pt x="307" y="471"/>
                </a:lnTo>
                <a:lnTo>
                  <a:pt x="288" y="485"/>
                </a:lnTo>
                <a:lnTo>
                  <a:pt x="288" y="485"/>
                </a:lnTo>
                <a:lnTo>
                  <a:pt x="247" y="499"/>
                </a:lnTo>
                <a:lnTo>
                  <a:pt x="218" y="510"/>
                </a:lnTo>
                <a:lnTo>
                  <a:pt x="209" y="513"/>
                </a:lnTo>
                <a:lnTo>
                  <a:pt x="204" y="516"/>
                </a:lnTo>
                <a:lnTo>
                  <a:pt x="204" y="516"/>
                </a:lnTo>
                <a:lnTo>
                  <a:pt x="155" y="624"/>
                </a:lnTo>
                <a:lnTo>
                  <a:pt x="155" y="624"/>
                </a:lnTo>
                <a:lnTo>
                  <a:pt x="134" y="632"/>
                </a:lnTo>
                <a:lnTo>
                  <a:pt x="88" y="653"/>
                </a:lnTo>
                <a:lnTo>
                  <a:pt x="62" y="666"/>
                </a:lnTo>
                <a:lnTo>
                  <a:pt x="39" y="677"/>
                </a:lnTo>
                <a:lnTo>
                  <a:pt x="21" y="688"/>
                </a:lnTo>
                <a:lnTo>
                  <a:pt x="14" y="693"/>
                </a:lnTo>
                <a:lnTo>
                  <a:pt x="10" y="697"/>
                </a:lnTo>
                <a:lnTo>
                  <a:pt x="10" y="697"/>
                </a:lnTo>
                <a:lnTo>
                  <a:pt x="4" y="710"/>
                </a:lnTo>
                <a:lnTo>
                  <a:pt x="0" y="719"/>
                </a:lnTo>
                <a:lnTo>
                  <a:pt x="0" y="724"/>
                </a:lnTo>
                <a:lnTo>
                  <a:pt x="0" y="725"/>
                </a:lnTo>
                <a:lnTo>
                  <a:pt x="0" y="725"/>
                </a:lnTo>
                <a:lnTo>
                  <a:pt x="22" y="726"/>
                </a:lnTo>
                <a:lnTo>
                  <a:pt x="65" y="730"/>
                </a:lnTo>
                <a:lnTo>
                  <a:pt x="65" y="730"/>
                </a:lnTo>
                <a:lnTo>
                  <a:pt x="84" y="729"/>
                </a:lnTo>
                <a:lnTo>
                  <a:pt x="108" y="726"/>
                </a:lnTo>
                <a:lnTo>
                  <a:pt x="155" y="725"/>
                </a:lnTo>
                <a:lnTo>
                  <a:pt x="191" y="725"/>
                </a:lnTo>
                <a:lnTo>
                  <a:pt x="241" y="725"/>
                </a:lnTo>
                <a:lnTo>
                  <a:pt x="241" y="725"/>
                </a:lnTo>
                <a:lnTo>
                  <a:pt x="293" y="726"/>
                </a:lnTo>
                <a:lnTo>
                  <a:pt x="338" y="730"/>
                </a:lnTo>
                <a:lnTo>
                  <a:pt x="376" y="735"/>
                </a:lnTo>
                <a:lnTo>
                  <a:pt x="408" y="741"/>
                </a:lnTo>
                <a:lnTo>
                  <a:pt x="458" y="750"/>
                </a:lnTo>
                <a:lnTo>
                  <a:pt x="476" y="752"/>
                </a:lnTo>
                <a:lnTo>
                  <a:pt x="492" y="754"/>
                </a:lnTo>
                <a:lnTo>
                  <a:pt x="492" y="754"/>
                </a:lnTo>
                <a:lnTo>
                  <a:pt x="506" y="754"/>
                </a:lnTo>
                <a:lnTo>
                  <a:pt x="524" y="751"/>
                </a:lnTo>
                <a:lnTo>
                  <a:pt x="561" y="746"/>
                </a:lnTo>
                <a:lnTo>
                  <a:pt x="600" y="741"/>
                </a:lnTo>
                <a:lnTo>
                  <a:pt x="631" y="735"/>
                </a:lnTo>
                <a:lnTo>
                  <a:pt x="631" y="735"/>
                </a:lnTo>
                <a:lnTo>
                  <a:pt x="675" y="730"/>
                </a:lnTo>
                <a:lnTo>
                  <a:pt x="692" y="729"/>
                </a:lnTo>
                <a:lnTo>
                  <a:pt x="708" y="730"/>
                </a:lnTo>
                <a:lnTo>
                  <a:pt x="708" y="730"/>
                </a:lnTo>
                <a:lnTo>
                  <a:pt x="714" y="730"/>
                </a:lnTo>
                <a:lnTo>
                  <a:pt x="719" y="732"/>
                </a:lnTo>
                <a:lnTo>
                  <a:pt x="723" y="733"/>
                </a:lnTo>
                <a:lnTo>
                  <a:pt x="729" y="734"/>
                </a:lnTo>
                <a:lnTo>
                  <a:pt x="741" y="735"/>
                </a:lnTo>
                <a:lnTo>
                  <a:pt x="760" y="735"/>
                </a:lnTo>
                <a:lnTo>
                  <a:pt x="788" y="733"/>
                </a:lnTo>
                <a:lnTo>
                  <a:pt x="830" y="730"/>
                </a:lnTo>
                <a:lnTo>
                  <a:pt x="830" y="730"/>
                </a:lnTo>
                <a:lnTo>
                  <a:pt x="872" y="725"/>
                </a:lnTo>
                <a:lnTo>
                  <a:pt x="903" y="721"/>
                </a:lnTo>
                <a:lnTo>
                  <a:pt x="925" y="717"/>
                </a:lnTo>
                <a:lnTo>
                  <a:pt x="942" y="714"/>
                </a:lnTo>
                <a:lnTo>
                  <a:pt x="956" y="708"/>
                </a:lnTo>
                <a:lnTo>
                  <a:pt x="968" y="702"/>
                </a:lnTo>
                <a:lnTo>
                  <a:pt x="998" y="684"/>
                </a:lnTo>
                <a:lnTo>
                  <a:pt x="998" y="684"/>
                </a:lnTo>
                <a:lnTo>
                  <a:pt x="1013" y="675"/>
                </a:lnTo>
                <a:lnTo>
                  <a:pt x="1030" y="662"/>
                </a:lnTo>
                <a:lnTo>
                  <a:pt x="1048" y="649"/>
                </a:lnTo>
                <a:lnTo>
                  <a:pt x="1065" y="635"/>
                </a:lnTo>
                <a:lnTo>
                  <a:pt x="1065" y="635"/>
                </a:lnTo>
                <a:close/>
                <a:moveTo>
                  <a:pt x="1172" y="338"/>
                </a:moveTo>
                <a:lnTo>
                  <a:pt x="1172" y="338"/>
                </a:lnTo>
                <a:lnTo>
                  <a:pt x="1164" y="378"/>
                </a:lnTo>
                <a:lnTo>
                  <a:pt x="1164" y="378"/>
                </a:lnTo>
                <a:lnTo>
                  <a:pt x="1163" y="388"/>
                </a:lnTo>
                <a:lnTo>
                  <a:pt x="1163" y="392"/>
                </a:lnTo>
                <a:lnTo>
                  <a:pt x="1093" y="386"/>
                </a:lnTo>
                <a:lnTo>
                  <a:pt x="1093" y="365"/>
                </a:lnTo>
                <a:lnTo>
                  <a:pt x="1093" y="365"/>
                </a:lnTo>
                <a:lnTo>
                  <a:pt x="1115" y="360"/>
                </a:lnTo>
                <a:lnTo>
                  <a:pt x="1115" y="360"/>
                </a:lnTo>
                <a:lnTo>
                  <a:pt x="1128" y="356"/>
                </a:lnTo>
                <a:lnTo>
                  <a:pt x="1139" y="351"/>
                </a:lnTo>
                <a:lnTo>
                  <a:pt x="1147" y="347"/>
                </a:lnTo>
                <a:lnTo>
                  <a:pt x="1152" y="344"/>
                </a:lnTo>
                <a:lnTo>
                  <a:pt x="1152" y="344"/>
                </a:lnTo>
                <a:lnTo>
                  <a:pt x="1158" y="343"/>
                </a:lnTo>
                <a:lnTo>
                  <a:pt x="1164" y="339"/>
                </a:lnTo>
                <a:lnTo>
                  <a:pt x="1170" y="337"/>
                </a:lnTo>
                <a:lnTo>
                  <a:pt x="1172" y="337"/>
                </a:lnTo>
                <a:lnTo>
                  <a:pt x="1172" y="338"/>
                </a:lnTo>
                <a:lnTo>
                  <a:pt x="1172" y="3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0">
            <a:extLst>
              <a:ext uri="{FF2B5EF4-FFF2-40B4-BE49-F238E27FC236}">
                <a16:creationId xmlns:a16="http://schemas.microsoft.com/office/drawing/2014/main" id="{D5C365DE-13F7-4B88-9218-A9BF9C63D8A2}"/>
              </a:ext>
            </a:extLst>
          </p:cNvPr>
          <p:cNvSpPr>
            <a:spLocks noEditPoints="1"/>
          </p:cNvSpPr>
          <p:nvPr/>
        </p:nvSpPr>
        <p:spPr bwMode="auto">
          <a:xfrm>
            <a:off x="376365" y="3045327"/>
            <a:ext cx="1665748" cy="894054"/>
          </a:xfrm>
          <a:custGeom>
            <a:avLst/>
            <a:gdLst>
              <a:gd name="T0" fmla="*/ 562 w 1198"/>
              <a:gd name="T1" fmla="*/ 147 h 643"/>
              <a:gd name="T2" fmla="*/ 540 w 1198"/>
              <a:gd name="T3" fmla="*/ 161 h 643"/>
              <a:gd name="T4" fmla="*/ 515 w 1198"/>
              <a:gd name="T5" fmla="*/ 227 h 643"/>
              <a:gd name="T6" fmla="*/ 487 w 1198"/>
              <a:gd name="T7" fmla="*/ 303 h 643"/>
              <a:gd name="T8" fmla="*/ 351 w 1198"/>
              <a:gd name="T9" fmla="*/ 256 h 643"/>
              <a:gd name="T10" fmla="*/ 318 w 1198"/>
              <a:gd name="T11" fmla="*/ 209 h 643"/>
              <a:gd name="T12" fmla="*/ 276 w 1198"/>
              <a:gd name="T13" fmla="*/ 181 h 643"/>
              <a:gd name="T14" fmla="*/ 247 w 1198"/>
              <a:gd name="T15" fmla="*/ 183 h 643"/>
              <a:gd name="T16" fmla="*/ 209 w 1198"/>
              <a:gd name="T17" fmla="*/ 210 h 643"/>
              <a:gd name="T18" fmla="*/ 196 w 1198"/>
              <a:gd name="T19" fmla="*/ 259 h 643"/>
              <a:gd name="T20" fmla="*/ 142 w 1198"/>
              <a:gd name="T21" fmla="*/ 299 h 643"/>
              <a:gd name="T22" fmla="*/ 119 w 1198"/>
              <a:gd name="T23" fmla="*/ 349 h 643"/>
              <a:gd name="T24" fmla="*/ 92 w 1198"/>
              <a:gd name="T25" fmla="*/ 416 h 643"/>
              <a:gd name="T26" fmla="*/ 52 w 1198"/>
              <a:gd name="T27" fmla="*/ 423 h 643"/>
              <a:gd name="T28" fmla="*/ 2 w 1198"/>
              <a:gd name="T29" fmla="*/ 451 h 643"/>
              <a:gd name="T30" fmla="*/ 5 w 1198"/>
              <a:gd name="T31" fmla="*/ 483 h 643"/>
              <a:gd name="T32" fmla="*/ 122 w 1198"/>
              <a:gd name="T33" fmla="*/ 497 h 643"/>
              <a:gd name="T34" fmla="*/ 193 w 1198"/>
              <a:gd name="T35" fmla="*/ 515 h 643"/>
              <a:gd name="T36" fmla="*/ 270 w 1198"/>
              <a:gd name="T37" fmla="*/ 514 h 643"/>
              <a:gd name="T38" fmla="*/ 280 w 1198"/>
              <a:gd name="T39" fmla="*/ 501 h 643"/>
              <a:gd name="T40" fmla="*/ 367 w 1198"/>
              <a:gd name="T41" fmla="*/ 551 h 643"/>
              <a:gd name="T42" fmla="*/ 460 w 1198"/>
              <a:gd name="T43" fmla="*/ 562 h 643"/>
              <a:gd name="T44" fmla="*/ 525 w 1198"/>
              <a:gd name="T45" fmla="*/ 598 h 643"/>
              <a:gd name="T46" fmla="*/ 608 w 1198"/>
              <a:gd name="T47" fmla="*/ 631 h 643"/>
              <a:gd name="T48" fmla="*/ 667 w 1198"/>
              <a:gd name="T49" fmla="*/ 627 h 643"/>
              <a:gd name="T50" fmla="*/ 769 w 1198"/>
              <a:gd name="T51" fmla="*/ 638 h 643"/>
              <a:gd name="T52" fmla="*/ 842 w 1198"/>
              <a:gd name="T53" fmla="*/ 642 h 643"/>
              <a:gd name="T54" fmla="*/ 1018 w 1198"/>
              <a:gd name="T55" fmla="*/ 589 h 643"/>
              <a:gd name="T56" fmla="*/ 1116 w 1198"/>
              <a:gd name="T57" fmla="*/ 536 h 643"/>
              <a:gd name="T58" fmla="*/ 1195 w 1198"/>
              <a:gd name="T59" fmla="*/ 506 h 643"/>
              <a:gd name="T60" fmla="*/ 1191 w 1198"/>
              <a:gd name="T61" fmla="*/ 484 h 643"/>
              <a:gd name="T62" fmla="*/ 1089 w 1198"/>
              <a:gd name="T63" fmla="*/ 470 h 643"/>
              <a:gd name="T64" fmla="*/ 1087 w 1198"/>
              <a:gd name="T65" fmla="*/ 404 h 643"/>
              <a:gd name="T66" fmla="*/ 1110 w 1198"/>
              <a:gd name="T67" fmla="*/ 378 h 643"/>
              <a:gd name="T68" fmla="*/ 1124 w 1198"/>
              <a:gd name="T69" fmla="*/ 318 h 643"/>
              <a:gd name="T70" fmla="*/ 1088 w 1198"/>
              <a:gd name="T71" fmla="*/ 314 h 643"/>
              <a:gd name="T72" fmla="*/ 986 w 1198"/>
              <a:gd name="T73" fmla="*/ 448 h 643"/>
              <a:gd name="T74" fmla="*/ 937 w 1198"/>
              <a:gd name="T75" fmla="*/ 400 h 643"/>
              <a:gd name="T76" fmla="*/ 848 w 1198"/>
              <a:gd name="T77" fmla="*/ 338 h 643"/>
              <a:gd name="T78" fmla="*/ 891 w 1198"/>
              <a:gd name="T79" fmla="*/ 288 h 643"/>
              <a:gd name="T80" fmla="*/ 910 w 1198"/>
              <a:gd name="T81" fmla="*/ 239 h 643"/>
              <a:gd name="T82" fmla="*/ 913 w 1198"/>
              <a:gd name="T83" fmla="*/ 150 h 643"/>
              <a:gd name="T84" fmla="*/ 942 w 1198"/>
              <a:gd name="T85" fmla="*/ 125 h 643"/>
              <a:gd name="T86" fmla="*/ 941 w 1198"/>
              <a:gd name="T87" fmla="*/ 75 h 643"/>
              <a:gd name="T88" fmla="*/ 865 w 1198"/>
              <a:gd name="T89" fmla="*/ 21 h 643"/>
              <a:gd name="T90" fmla="*/ 787 w 1198"/>
              <a:gd name="T91" fmla="*/ 1 h 643"/>
              <a:gd name="T92" fmla="*/ 723 w 1198"/>
              <a:gd name="T93" fmla="*/ 19 h 643"/>
              <a:gd name="T94" fmla="*/ 778 w 1198"/>
              <a:gd name="T95" fmla="*/ 151 h 643"/>
              <a:gd name="T96" fmla="*/ 831 w 1198"/>
              <a:gd name="T97" fmla="*/ 181 h 643"/>
              <a:gd name="T98" fmla="*/ 833 w 1198"/>
              <a:gd name="T99" fmla="*/ 219 h 643"/>
              <a:gd name="T100" fmla="*/ 778 w 1198"/>
              <a:gd name="T101" fmla="*/ 208 h 643"/>
              <a:gd name="T102" fmla="*/ 762 w 1198"/>
              <a:gd name="T103" fmla="*/ 159 h 643"/>
              <a:gd name="T104" fmla="*/ 767 w 1198"/>
              <a:gd name="T105" fmla="*/ 356 h 643"/>
              <a:gd name="T106" fmla="*/ 715 w 1198"/>
              <a:gd name="T107" fmla="*/ 325 h 643"/>
              <a:gd name="T108" fmla="*/ 746 w 1198"/>
              <a:gd name="T109" fmla="*/ 294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8" h="643">
                <a:moveTo>
                  <a:pt x="714" y="62"/>
                </a:moveTo>
                <a:lnTo>
                  <a:pt x="714" y="62"/>
                </a:lnTo>
                <a:lnTo>
                  <a:pt x="682" y="79"/>
                </a:lnTo>
                <a:lnTo>
                  <a:pt x="655" y="93"/>
                </a:lnTo>
                <a:lnTo>
                  <a:pt x="630" y="107"/>
                </a:lnTo>
                <a:lnTo>
                  <a:pt x="630" y="107"/>
                </a:lnTo>
                <a:lnTo>
                  <a:pt x="562" y="147"/>
                </a:lnTo>
                <a:lnTo>
                  <a:pt x="562" y="147"/>
                </a:lnTo>
                <a:lnTo>
                  <a:pt x="555" y="150"/>
                </a:lnTo>
                <a:lnTo>
                  <a:pt x="550" y="151"/>
                </a:lnTo>
                <a:lnTo>
                  <a:pt x="547" y="151"/>
                </a:lnTo>
                <a:lnTo>
                  <a:pt x="545" y="154"/>
                </a:lnTo>
                <a:lnTo>
                  <a:pt x="540" y="161"/>
                </a:lnTo>
                <a:lnTo>
                  <a:pt x="540" y="161"/>
                </a:lnTo>
                <a:lnTo>
                  <a:pt x="536" y="170"/>
                </a:lnTo>
                <a:lnTo>
                  <a:pt x="535" y="178"/>
                </a:lnTo>
                <a:lnTo>
                  <a:pt x="536" y="182"/>
                </a:lnTo>
                <a:lnTo>
                  <a:pt x="536" y="183"/>
                </a:lnTo>
                <a:lnTo>
                  <a:pt x="532" y="199"/>
                </a:lnTo>
                <a:lnTo>
                  <a:pt x="532" y="199"/>
                </a:lnTo>
                <a:lnTo>
                  <a:pt x="515" y="227"/>
                </a:lnTo>
                <a:lnTo>
                  <a:pt x="505" y="249"/>
                </a:lnTo>
                <a:lnTo>
                  <a:pt x="501" y="257"/>
                </a:lnTo>
                <a:lnTo>
                  <a:pt x="500" y="263"/>
                </a:lnTo>
                <a:lnTo>
                  <a:pt x="500" y="263"/>
                </a:lnTo>
                <a:lnTo>
                  <a:pt x="497" y="275"/>
                </a:lnTo>
                <a:lnTo>
                  <a:pt x="493" y="288"/>
                </a:lnTo>
                <a:lnTo>
                  <a:pt x="487" y="303"/>
                </a:lnTo>
                <a:lnTo>
                  <a:pt x="338" y="288"/>
                </a:lnTo>
                <a:lnTo>
                  <a:pt x="338" y="288"/>
                </a:lnTo>
                <a:lnTo>
                  <a:pt x="346" y="272"/>
                </a:lnTo>
                <a:lnTo>
                  <a:pt x="350" y="261"/>
                </a:lnTo>
                <a:lnTo>
                  <a:pt x="351" y="257"/>
                </a:lnTo>
                <a:lnTo>
                  <a:pt x="351" y="256"/>
                </a:lnTo>
                <a:lnTo>
                  <a:pt x="351" y="256"/>
                </a:lnTo>
                <a:lnTo>
                  <a:pt x="333" y="243"/>
                </a:lnTo>
                <a:lnTo>
                  <a:pt x="333" y="243"/>
                </a:lnTo>
                <a:lnTo>
                  <a:pt x="333" y="238"/>
                </a:lnTo>
                <a:lnTo>
                  <a:pt x="332" y="232"/>
                </a:lnTo>
                <a:lnTo>
                  <a:pt x="328" y="225"/>
                </a:lnTo>
                <a:lnTo>
                  <a:pt x="328" y="225"/>
                </a:lnTo>
                <a:lnTo>
                  <a:pt x="318" y="209"/>
                </a:lnTo>
                <a:lnTo>
                  <a:pt x="310" y="201"/>
                </a:lnTo>
                <a:lnTo>
                  <a:pt x="310" y="201"/>
                </a:lnTo>
                <a:lnTo>
                  <a:pt x="304" y="196"/>
                </a:lnTo>
                <a:lnTo>
                  <a:pt x="291" y="187"/>
                </a:lnTo>
                <a:lnTo>
                  <a:pt x="291" y="187"/>
                </a:lnTo>
                <a:lnTo>
                  <a:pt x="282" y="182"/>
                </a:lnTo>
                <a:lnTo>
                  <a:pt x="276" y="181"/>
                </a:lnTo>
                <a:lnTo>
                  <a:pt x="270" y="179"/>
                </a:lnTo>
                <a:lnTo>
                  <a:pt x="270" y="179"/>
                </a:lnTo>
                <a:lnTo>
                  <a:pt x="262" y="177"/>
                </a:lnTo>
                <a:lnTo>
                  <a:pt x="257" y="177"/>
                </a:lnTo>
                <a:lnTo>
                  <a:pt x="255" y="177"/>
                </a:lnTo>
                <a:lnTo>
                  <a:pt x="252" y="178"/>
                </a:lnTo>
                <a:lnTo>
                  <a:pt x="247" y="183"/>
                </a:lnTo>
                <a:lnTo>
                  <a:pt x="247" y="183"/>
                </a:lnTo>
                <a:lnTo>
                  <a:pt x="238" y="194"/>
                </a:lnTo>
                <a:lnTo>
                  <a:pt x="234" y="197"/>
                </a:lnTo>
                <a:lnTo>
                  <a:pt x="229" y="201"/>
                </a:lnTo>
                <a:lnTo>
                  <a:pt x="229" y="201"/>
                </a:lnTo>
                <a:lnTo>
                  <a:pt x="215" y="208"/>
                </a:lnTo>
                <a:lnTo>
                  <a:pt x="209" y="210"/>
                </a:lnTo>
                <a:lnTo>
                  <a:pt x="204" y="216"/>
                </a:lnTo>
                <a:lnTo>
                  <a:pt x="204" y="216"/>
                </a:lnTo>
                <a:lnTo>
                  <a:pt x="199" y="223"/>
                </a:lnTo>
                <a:lnTo>
                  <a:pt x="196" y="231"/>
                </a:lnTo>
                <a:lnTo>
                  <a:pt x="196" y="231"/>
                </a:lnTo>
                <a:lnTo>
                  <a:pt x="195" y="241"/>
                </a:lnTo>
                <a:lnTo>
                  <a:pt x="196" y="259"/>
                </a:lnTo>
                <a:lnTo>
                  <a:pt x="198" y="284"/>
                </a:lnTo>
                <a:lnTo>
                  <a:pt x="198" y="284"/>
                </a:lnTo>
                <a:lnTo>
                  <a:pt x="181" y="290"/>
                </a:lnTo>
                <a:lnTo>
                  <a:pt x="154" y="299"/>
                </a:lnTo>
                <a:lnTo>
                  <a:pt x="154" y="299"/>
                </a:lnTo>
                <a:lnTo>
                  <a:pt x="146" y="301"/>
                </a:lnTo>
                <a:lnTo>
                  <a:pt x="142" y="299"/>
                </a:lnTo>
                <a:lnTo>
                  <a:pt x="141" y="301"/>
                </a:lnTo>
                <a:lnTo>
                  <a:pt x="138" y="302"/>
                </a:lnTo>
                <a:lnTo>
                  <a:pt x="133" y="307"/>
                </a:lnTo>
                <a:lnTo>
                  <a:pt x="133" y="307"/>
                </a:lnTo>
                <a:lnTo>
                  <a:pt x="131" y="314"/>
                </a:lnTo>
                <a:lnTo>
                  <a:pt x="127" y="324"/>
                </a:lnTo>
                <a:lnTo>
                  <a:pt x="119" y="349"/>
                </a:lnTo>
                <a:lnTo>
                  <a:pt x="110" y="382"/>
                </a:lnTo>
                <a:lnTo>
                  <a:pt x="110" y="382"/>
                </a:lnTo>
                <a:lnTo>
                  <a:pt x="107" y="390"/>
                </a:lnTo>
                <a:lnTo>
                  <a:pt x="106" y="396"/>
                </a:lnTo>
                <a:lnTo>
                  <a:pt x="102" y="403"/>
                </a:lnTo>
                <a:lnTo>
                  <a:pt x="98" y="409"/>
                </a:lnTo>
                <a:lnTo>
                  <a:pt x="92" y="416"/>
                </a:lnTo>
                <a:lnTo>
                  <a:pt x="89" y="417"/>
                </a:lnTo>
                <a:lnTo>
                  <a:pt x="85" y="420"/>
                </a:lnTo>
                <a:lnTo>
                  <a:pt x="80" y="420"/>
                </a:lnTo>
                <a:lnTo>
                  <a:pt x="75" y="420"/>
                </a:lnTo>
                <a:lnTo>
                  <a:pt x="75" y="420"/>
                </a:lnTo>
                <a:lnTo>
                  <a:pt x="64" y="421"/>
                </a:lnTo>
                <a:lnTo>
                  <a:pt x="52" y="423"/>
                </a:lnTo>
                <a:lnTo>
                  <a:pt x="39" y="426"/>
                </a:lnTo>
                <a:lnTo>
                  <a:pt x="26" y="431"/>
                </a:lnTo>
                <a:lnTo>
                  <a:pt x="16" y="436"/>
                </a:lnTo>
                <a:lnTo>
                  <a:pt x="7" y="441"/>
                </a:lnTo>
                <a:lnTo>
                  <a:pt x="2" y="447"/>
                </a:lnTo>
                <a:lnTo>
                  <a:pt x="2" y="448"/>
                </a:lnTo>
                <a:lnTo>
                  <a:pt x="2" y="451"/>
                </a:lnTo>
                <a:lnTo>
                  <a:pt x="2" y="451"/>
                </a:lnTo>
                <a:lnTo>
                  <a:pt x="2" y="453"/>
                </a:lnTo>
                <a:lnTo>
                  <a:pt x="2" y="458"/>
                </a:lnTo>
                <a:lnTo>
                  <a:pt x="0" y="467"/>
                </a:lnTo>
                <a:lnTo>
                  <a:pt x="0" y="472"/>
                </a:lnTo>
                <a:lnTo>
                  <a:pt x="2" y="478"/>
                </a:lnTo>
                <a:lnTo>
                  <a:pt x="5" y="483"/>
                </a:lnTo>
                <a:lnTo>
                  <a:pt x="11" y="487"/>
                </a:lnTo>
                <a:lnTo>
                  <a:pt x="11" y="487"/>
                </a:lnTo>
                <a:lnTo>
                  <a:pt x="20" y="489"/>
                </a:lnTo>
                <a:lnTo>
                  <a:pt x="29" y="492"/>
                </a:lnTo>
                <a:lnTo>
                  <a:pt x="54" y="493"/>
                </a:lnTo>
                <a:lnTo>
                  <a:pt x="85" y="494"/>
                </a:lnTo>
                <a:lnTo>
                  <a:pt x="122" y="497"/>
                </a:lnTo>
                <a:lnTo>
                  <a:pt x="122" y="497"/>
                </a:lnTo>
                <a:lnTo>
                  <a:pt x="138" y="498"/>
                </a:lnTo>
                <a:lnTo>
                  <a:pt x="151" y="501"/>
                </a:lnTo>
                <a:lnTo>
                  <a:pt x="162" y="503"/>
                </a:lnTo>
                <a:lnTo>
                  <a:pt x="169" y="507"/>
                </a:lnTo>
                <a:lnTo>
                  <a:pt x="184" y="513"/>
                </a:lnTo>
                <a:lnTo>
                  <a:pt x="193" y="515"/>
                </a:lnTo>
                <a:lnTo>
                  <a:pt x="202" y="516"/>
                </a:lnTo>
                <a:lnTo>
                  <a:pt x="202" y="516"/>
                </a:lnTo>
                <a:lnTo>
                  <a:pt x="221" y="518"/>
                </a:lnTo>
                <a:lnTo>
                  <a:pt x="235" y="518"/>
                </a:lnTo>
                <a:lnTo>
                  <a:pt x="266" y="515"/>
                </a:lnTo>
                <a:lnTo>
                  <a:pt x="266" y="515"/>
                </a:lnTo>
                <a:lnTo>
                  <a:pt x="270" y="514"/>
                </a:lnTo>
                <a:lnTo>
                  <a:pt x="274" y="513"/>
                </a:lnTo>
                <a:lnTo>
                  <a:pt x="275" y="511"/>
                </a:lnTo>
                <a:lnTo>
                  <a:pt x="276" y="510"/>
                </a:lnTo>
                <a:lnTo>
                  <a:pt x="278" y="506"/>
                </a:lnTo>
                <a:lnTo>
                  <a:pt x="279" y="502"/>
                </a:lnTo>
                <a:lnTo>
                  <a:pt x="279" y="502"/>
                </a:lnTo>
                <a:lnTo>
                  <a:pt x="280" y="501"/>
                </a:lnTo>
                <a:lnTo>
                  <a:pt x="285" y="502"/>
                </a:lnTo>
                <a:lnTo>
                  <a:pt x="297" y="507"/>
                </a:lnTo>
                <a:lnTo>
                  <a:pt x="315" y="516"/>
                </a:lnTo>
                <a:lnTo>
                  <a:pt x="315" y="516"/>
                </a:lnTo>
                <a:lnTo>
                  <a:pt x="333" y="528"/>
                </a:lnTo>
                <a:lnTo>
                  <a:pt x="347" y="537"/>
                </a:lnTo>
                <a:lnTo>
                  <a:pt x="367" y="551"/>
                </a:lnTo>
                <a:lnTo>
                  <a:pt x="375" y="555"/>
                </a:lnTo>
                <a:lnTo>
                  <a:pt x="384" y="558"/>
                </a:lnTo>
                <a:lnTo>
                  <a:pt x="395" y="560"/>
                </a:lnTo>
                <a:lnTo>
                  <a:pt x="411" y="560"/>
                </a:lnTo>
                <a:lnTo>
                  <a:pt x="411" y="560"/>
                </a:lnTo>
                <a:lnTo>
                  <a:pt x="444" y="562"/>
                </a:lnTo>
                <a:lnTo>
                  <a:pt x="460" y="562"/>
                </a:lnTo>
                <a:lnTo>
                  <a:pt x="474" y="564"/>
                </a:lnTo>
                <a:lnTo>
                  <a:pt x="485" y="567"/>
                </a:lnTo>
                <a:lnTo>
                  <a:pt x="497" y="571"/>
                </a:lnTo>
                <a:lnTo>
                  <a:pt x="507" y="577"/>
                </a:lnTo>
                <a:lnTo>
                  <a:pt x="515" y="585"/>
                </a:lnTo>
                <a:lnTo>
                  <a:pt x="515" y="585"/>
                </a:lnTo>
                <a:lnTo>
                  <a:pt x="525" y="598"/>
                </a:lnTo>
                <a:lnTo>
                  <a:pt x="531" y="605"/>
                </a:lnTo>
                <a:lnTo>
                  <a:pt x="533" y="607"/>
                </a:lnTo>
                <a:lnTo>
                  <a:pt x="538" y="609"/>
                </a:lnTo>
                <a:lnTo>
                  <a:pt x="560" y="617"/>
                </a:lnTo>
                <a:lnTo>
                  <a:pt x="560" y="617"/>
                </a:lnTo>
                <a:lnTo>
                  <a:pt x="586" y="626"/>
                </a:lnTo>
                <a:lnTo>
                  <a:pt x="608" y="631"/>
                </a:lnTo>
                <a:lnTo>
                  <a:pt x="617" y="633"/>
                </a:lnTo>
                <a:lnTo>
                  <a:pt x="627" y="634"/>
                </a:lnTo>
                <a:lnTo>
                  <a:pt x="638" y="634"/>
                </a:lnTo>
                <a:lnTo>
                  <a:pt x="648" y="633"/>
                </a:lnTo>
                <a:lnTo>
                  <a:pt x="648" y="633"/>
                </a:lnTo>
                <a:lnTo>
                  <a:pt x="658" y="631"/>
                </a:lnTo>
                <a:lnTo>
                  <a:pt x="667" y="627"/>
                </a:lnTo>
                <a:lnTo>
                  <a:pt x="685" y="620"/>
                </a:lnTo>
                <a:lnTo>
                  <a:pt x="695" y="617"/>
                </a:lnTo>
                <a:lnTo>
                  <a:pt x="705" y="617"/>
                </a:lnTo>
                <a:lnTo>
                  <a:pt x="718" y="618"/>
                </a:lnTo>
                <a:lnTo>
                  <a:pt x="732" y="624"/>
                </a:lnTo>
                <a:lnTo>
                  <a:pt x="732" y="624"/>
                </a:lnTo>
                <a:lnTo>
                  <a:pt x="769" y="638"/>
                </a:lnTo>
                <a:lnTo>
                  <a:pt x="776" y="639"/>
                </a:lnTo>
                <a:lnTo>
                  <a:pt x="785" y="642"/>
                </a:lnTo>
                <a:lnTo>
                  <a:pt x="785" y="642"/>
                </a:lnTo>
                <a:lnTo>
                  <a:pt x="798" y="643"/>
                </a:lnTo>
                <a:lnTo>
                  <a:pt x="812" y="643"/>
                </a:lnTo>
                <a:lnTo>
                  <a:pt x="842" y="642"/>
                </a:lnTo>
                <a:lnTo>
                  <a:pt x="842" y="642"/>
                </a:lnTo>
                <a:lnTo>
                  <a:pt x="906" y="630"/>
                </a:lnTo>
                <a:lnTo>
                  <a:pt x="946" y="624"/>
                </a:lnTo>
                <a:lnTo>
                  <a:pt x="960" y="620"/>
                </a:lnTo>
                <a:lnTo>
                  <a:pt x="969" y="617"/>
                </a:lnTo>
                <a:lnTo>
                  <a:pt x="969" y="617"/>
                </a:lnTo>
                <a:lnTo>
                  <a:pt x="989" y="607"/>
                </a:lnTo>
                <a:lnTo>
                  <a:pt x="1018" y="589"/>
                </a:lnTo>
                <a:lnTo>
                  <a:pt x="1049" y="572"/>
                </a:lnTo>
                <a:lnTo>
                  <a:pt x="1062" y="565"/>
                </a:lnTo>
                <a:lnTo>
                  <a:pt x="1073" y="560"/>
                </a:lnTo>
                <a:lnTo>
                  <a:pt x="1073" y="560"/>
                </a:lnTo>
                <a:lnTo>
                  <a:pt x="1082" y="556"/>
                </a:lnTo>
                <a:lnTo>
                  <a:pt x="1092" y="551"/>
                </a:lnTo>
                <a:lnTo>
                  <a:pt x="1116" y="536"/>
                </a:lnTo>
                <a:lnTo>
                  <a:pt x="1145" y="516"/>
                </a:lnTo>
                <a:lnTo>
                  <a:pt x="1145" y="516"/>
                </a:lnTo>
                <a:lnTo>
                  <a:pt x="1167" y="514"/>
                </a:lnTo>
                <a:lnTo>
                  <a:pt x="1185" y="511"/>
                </a:lnTo>
                <a:lnTo>
                  <a:pt x="1191" y="509"/>
                </a:lnTo>
                <a:lnTo>
                  <a:pt x="1195" y="506"/>
                </a:lnTo>
                <a:lnTo>
                  <a:pt x="1195" y="506"/>
                </a:lnTo>
                <a:lnTo>
                  <a:pt x="1196" y="503"/>
                </a:lnTo>
                <a:lnTo>
                  <a:pt x="1198" y="501"/>
                </a:lnTo>
                <a:lnTo>
                  <a:pt x="1198" y="494"/>
                </a:lnTo>
                <a:lnTo>
                  <a:pt x="1195" y="488"/>
                </a:lnTo>
                <a:lnTo>
                  <a:pt x="1193" y="485"/>
                </a:lnTo>
                <a:lnTo>
                  <a:pt x="1191" y="484"/>
                </a:lnTo>
                <a:lnTo>
                  <a:pt x="1191" y="484"/>
                </a:lnTo>
                <a:lnTo>
                  <a:pt x="1185" y="482"/>
                </a:lnTo>
                <a:lnTo>
                  <a:pt x="1176" y="480"/>
                </a:lnTo>
                <a:lnTo>
                  <a:pt x="1166" y="479"/>
                </a:lnTo>
                <a:lnTo>
                  <a:pt x="1153" y="479"/>
                </a:lnTo>
                <a:lnTo>
                  <a:pt x="1153" y="479"/>
                </a:lnTo>
                <a:lnTo>
                  <a:pt x="1127" y="475"/>
                </a:lnTo>
                <a:lnTo>
                  <a:pt x="1089" y="470"/>
                </a:lnTo>
                <a:lnTo>
                  <a:pt x="1040" y="461"/>
                </a:lnTo>
                <a:lnTo>
                  <a:pt x="1048" y="407"/>
                </a:lnTo>
                <a:lnTo>
                  <a:pt x="1048" y="407"/>
                </a:lnTo>
                <a:lnTo>
                  <a:pt x="1055" y="407"/>
                </a:lnTo>
                <a:lnTo>
                  <a:pt x="1070" y="407"/>
                </a:lnTo>
                <a:lnTo>
                  <a:pt x="1079" y="405"/>
                </a:lnTo>
                <a:lnTo>
                  <a:pt x="1087" y="404"/>
                </a:lnTo>
                <a:lnTo>
                  <a:pt x="1093" y="401"/>
                </a:lnTo>
                <a:lnTo>
                  <a:pt x="1098" y="398"/>
                </a:lnTo>
                <a:lnTo>
                  <a:pt x="1098" y="398"/>
                </a:lnTo>
                <a:lnTo>
                  <a:pt x="1102" y="392"/>
                </a:lnTo>
                <a:lnTo>
                  <a:pt x="1104" y="390"/>
                </a:lnTo>
                <a:lnTo>
                  <a:pt x="1105" y="387"/>
                </a:lnTo>
                <a:lnTo>
                  <a:pt x="1110" y="378"/>
                </a:lnTo>
                <a:lnTo>
                  <a:pt x="1110" y="378"/>
                </a:lnTo>
                <a:lnTo>
                  <a:pt x="1115" y="370"/>
                </a:lnTo>
                <a:lnTo>
                  <a:pt x="1119" y="360"/>
                </a:lnTo>
                <a:lnTo>
                  <a:pt x="1127" y="338"/>
                </a:lnTo>
                <a:lnTo>
                  <a:pt x="1135" y="311"/>
                </a:lnTo>
                <a:lnTo>
                  <a:pt x="1135" y="311"/>
                </a:lnTo>
                <a:lnTo>
                  <a:pt x="1124" y="318"/>
                </a:lnTo>
                <a:lnTo>
                  <a:pt x="1115" y="321"/>
                </a:lnTo>
                <a:lnTo>
                  <a:pt x="1110" y="323"/>
                </a:lnTo>
                <a:lnTo>
                  <a:pt x="1106" y="324"/>
                </a:lnTo>
                <a:lnTo>
                  <a:pt x="1106" y="324"/>
                </a:lnTo>
                <a:lnTo>
                  <a:pt x="1102" y="323"/>
                </a:lnTo>
                <a:lnTo>
                  <a:pt x="1097" y="320"/>
                </a:lnTo>
                <a:lnTo>
                  <a:pt x="1088" y="314"/>
                </a:lnTo>
                <a:lnTo>
                  <a:pt x="1076" y="305"/>
                </a:lnTo>
                <a:lnTo>
                  <a:pt x="1066" y="296"/>
                </a:lnTo>
                <a:lnTo>
                  <a:pt x="1066" y="296"/>
                </a:lnTo>
                <a:lnTo>
                  <a:pt x="1051" y="283"/>
                </a:lnTo>
                <a:lnTo>
                  <a:pt x="1046" y="279"/>
                </a:lnTo>
                <a:lnTo>
                  <a:pt x="1030" y="452"/>
                </a:lnTo>
                <a:lnTo>
                  <a:pt x="986" y="448"/>
                </a:lnTo>
                <a:lnTo>
                  <a:pt x="986" y="448"/>
                </a:lnTo>
                <a:lnTo>
                  <a:pt x="981" y="443"/>
                </a:lnTo>
                <a:lnTo>
                  <a:pt x="969" y="429"/>
                </a:lnTo>
                <a:lnTo>
                  <a:pt x="954" y="413"/>
                </a:lnTo>
                <a:lnTo>
                  <a:pt x="946" y="405"/>
                </a:lnTo>
                <a:lnTo>
                  <a:pt x="937" y="400"/>
                </a:lnTo>
                <a:lnTo>
                  <a:pt x="937" y="400"/>
                </a:lnTo>
                <a:lnTo>
                  <a:pt x="915" y="386"/>
                </a:lnTo>
                <a:lnTo>
                  <a:pt x="909" y="382"/>
                </a:lnTo>
                <a:lnTo>
                  <a:pt x="904" y="380"/>
                </a:lnTo>
                <a:lnTo>
                  <a:pt x="839" y="364"/>
                </a:lnTo>
                <a:lnTo>
                  <a:pt x="839" y="364"/>
                </a:lnTo>
                <a:lnTo>
                  <a:pt x="844" y="349"/>
                </a:lnTo>
                <a:lnTo>
                  <a:pt x="848" y="338"/>
                </a:lnTo>
                <a:lnTo>
                  <a:pt x="851" y="332"/>
                </a:lnTo>
                <a:lnTo>
                  <a:pt x="851" y="332"/>
                </a:lnTo>
                <a:lnTo>
                  <a:pt x="861" y="321"/>
                </a:lnTo>
                <a:lnTo>
                  <a:pt x="873" y="307"/>
                </a:lnTo>
                <a:lnTo>
                  <a:pt x="873" y="307"/>
                </a:lnTo>
                <a:lnTo>
                  <a:pt x="884" y="296"/>
                </a:lnTo>
                <a:lnTo>
                  <a:pt x="891" y="288"/>
                </a:lnTo>
                <a:lnTo>
                  <a:pt x="897" y="278"/>
                </a:lnTo>
                <a:lnTo>
                  <a:pt x="897" y="278"/>
                </a:lnTo>
                <a:lnTo>
                  <a:pt x="904" y="266"/>
                </a:lnTo>
                <a:lnTo>
                  <a:pt x="907" y="257"/>
                </a:lnTo>
                <a:lnTo>
                  <a:pt x="909" y="248"/>
                </a:lnTo>
                <a:lnTo>
                  <a:pt x="910" y="239"/>
                </a:lnTo>
                <a:lnTo>
                  <a:pt x="910" y="239"/>
                </a:lnTo>
                <a:lnTo>
                  <a:pt x="910" y="218"/>
                </a:lnTo>
                <a:lnTo>
                  <a:pt x="910" y="197"/>
                </a:lnTo>
                <a:lnTo>
                  <a:pt x="910" y="197"/>
                </a:lnTo>
                <a:lnTo>
                  <a:pt x="909" y="173"/>
                </a:lnTo>
                <a:lnTo>
                  <a:pt x="910" y="155"/>
                </a:lnTo>
                <a:lnTo>
                  <a:pt x="910" y="155"/>
                </a:lnTo>
                <a:lnTo>
                  <a:pt x="913" y="150"/>
                </a:lnTo>
                <a:lnTo>
                  <a:pt x="918" y="141"/>
                </a:lnTo>
                <a:lnTo>
                  <a:pt x="926" y="129"/>
                </a:lnTo>
                <a:lnTo>
                  <a:pt x="926" y="129"/>
                </a:lnTo>
                <a:lnTo>
                  <a:pt x="929" y="129"/>
                </a:lnTo>
                <a:lnTo>
                  <a:pt x="935" y="129"/>
                </a:lnTo>
                <a:lnTo>
                  <a:pt x="938" y="128"/>
                </a:lnTo>
                <a:lnTo>
                  <a:pt x="942" y="125"/>
                </a:lnTo>
                <a:lnTo>
                  <a:pt x="945" y="120"/>
                </a:lnTo>
                <a:lnTo>
                  <a:pt x="945" y="114"/>
                </a:lnTo>
                <a:lnTo>
                  <a:pt x="941" y="103"/>
                </a:lnTo>
                <a:lnTo>
                  <a:pt x="941" y="103"/>
                </a:lnTo>
                <a:lnTo>
                  <a:pt x="938" y="92"/>
                </a:lnTo>
                <a:lnTo>
                  <a:pt x="938" y="85"/>
                </a:lnTo>
                <a:lnTo>
                  <a:pt x="941" y="75"/>
                </a:lnTo>
                <a:lnTo>
                  <a:pt x="941" y="71"/>
                </a:lnTo>
                <a:lnTo>
                  <a:pt x="937" y="66"/>
                </a:lnTo>
                <a:lnTo>
                  <a:pt x="929" y="59"/>
                </a:lnTo>
                <a:lnTo>
                  <a:pt x="915" y="50"/>
                </a:lnTo>
                <a:lnTo>
                  <a:pt x="915" y="50"/>
                </a:lnTo>
                <a:lnTo>
                  <a:pt x="887" y="32"/>
                </a:lnTo>
                <a:lnTo>
                  <a:pt x="865" y="21"/>
                </a:lnTo>
                <a:lnTo>
                  <a:pt x="856" y="17"/>
                </a:lnTo>
                <a:lnTo>
                  <a:pt x="846" y="13"/>
                </a:lnTo>
                <a:lnTo>
                  <a:pt x="835" y="10"/>
                </a:lnTo>
                <a:lnTo>
                  <a:pt x="824" y="8"/>
                </a:lnTo>
                <a:lnTo>
                  <a:pt x="824" y="8"/>
                </a:lnTo>
                <a:lnTo>
                  <a:pt x="802" y="4"/>
                </a:lnTo>
                <a:lnTo>
                  <a:pt x="787" y="1"/>
                </a:lnTo>
                <a:lnTo>
                  <a:pt x="777" y="0"/>
                </a:lnTo>
                <a:lnTo>
                  <a:pt x="764" y="3"/>
                </a:lnTo>
                <a:lnTo>
                  <a:pt x="764" y="3"/>
                </a:lnTo>
                <a:lnTo>
                  <a:pt x="750" y="6"/>
                </a:lnTo>
                <a:lnTo>
                  <a:pt x="737" y="10"/>
                </a:lnTo>
                <a:lnTo>
                  <a:pt x="727" y="15"/>
                </a:lnTo>
                <a:lnTo>
                  <a:pt x="723" y="19"/>
                </a:lnTo>
                <a:lnTo>
                  <a:pt x="720" y="22"/>
                </a:lnTo>
                <a:lnTo>
                  <a:pt x="720" y="22"/>
                </a:lnTo>
                <a:lnTo>
                  <a:pt x="718" y="32"/>
                </a:lnTo>
                <a:lnTo>
                  <a:pt x="715" y="46"/>
                </a:lnTo>
                <a:lnTo>
                  <a:pt x="714" y="62"/>
                </a:lnTo>
                <a:lnTo>
                  <a:pt x="714" y="62"/>
                </a:lnTo>
                <a:close/>
                <a:moveTo>
                  <a:pt x="778" y="151"/>
                </a:moveTo>
                <a:lnTo>
                  <a:pt x="778" y="151"/>
                </a:lnTo>
                <a:lnTo>
                  <a:pt x="794" y="164"/>
                </a:lnTo>
                <a:lnTo>
                  <a:pt x="807" y="173"/>
                </a:lnTo>
                <a:lnTo>
                  <a:pt x="813" y="177"/>
                </a:lnTo>
                <a:lnTo>
                  <a:pt x="818" y="179"/>
                </a:lnTo>
                <a:lnTo>
                  <a:pt x="818" y="179"/>
                </a:lnTo>
                <a:lnTo>
                  <a:pt x="831" y="181"/>
                </a:lnTo>
                <a:lnTo>
                  <a:pt x="844" y="181"/>
                </a:lnTo>
                <a:lnTo>
                  <a:pt x="860" y="179"/>
                </a:lnTo>
                <a:lnTo>
                  <a:pt x="860" y="179"/>
                </a:lnTo>
                <a:lnTo>
                  <a:pt x="847" y="199"/>
                </a:lnTo>
                <a:lnTo>
                  <a:pt x="839" y="212"/>
                </a:lnTo>
                <a:lnTo>
                  <a:pt x="833" y="219"/>
                </a:lnTo>
                <a:lnTo>
                  <a:pt x="833" y="219"/>
                </a:lnTo>
                <a:lnTo>
                  <a:pt x="827" y="221"/>
                </a:lnTo>
                <a:lnTo>
                  <a:pt x="817" y="221"/>
                </a:lnTo>
                <a:lnTo>
                  <a:pt x="804" y="218"/>
                </a:lnTo>
                <a:lnTo>
                  <a:pt x="791" y="216"/>
                </a:lnTo>
                <a:lnTo>
                  <a:pt x="791" y="216"/>
                </a:lnTo>
                <a:lnTo>
                  <a:pt x="785" y="212"/>
                </a:lnTo>
                <a:lnTo>
                  <a:pt x="778" y="208"/>
                </a:lnTo>
                <a:lnTo>
                  <a:pt x="775" y="201"/>
                </a:lnTo>
                <a:lnTo>
                  <a:pt x="769" y="195"/>
                </a:lnTo>
                <a:lnTo>
                  <a:pt x="764" y="181"/>
                </a:lnTo>
                <a:lnTo>
                  <a:pt x="760" y="169"/>
                </a:lnTo>
                <a:lnTo>
                  <a:pt x="760" y="169"/>
                </a:lnTo>
                <a:lnTo>
                  <a:pt x="760" y="164"/>
                </a:lnTo>
                <a:lnTo>
                  <a:pt x="762" y="159"/>
                </a:lnTo>
                <a:lnTo>
                  <a:pt x="765" y="150"/>
                </a:lnTo>
                <a:lnTo>
                  <a:pt x="771" y="142"/>
                </a:lnTo>
                <a:lnTo>
                  <a:pt x="773" y="139"/>
                </a:lnTo>
                <a:lnTo>
                  <a:pt x="778" y="151"/>
                </a:lnTo>
                <a:close/>
                <a:moveTo>
                  <a:pt x="771" y="307"/>
                </a:moveTo>
                <a:lnTo>
                  <a:pt x="763" y="338"/>
                </a:lnTo>
                <a:lnTo>
                  <a:pt x="767" y="356"/>
                </a:lnTo>
                <a:lnTo>
                  <a:pt x="720" y="350"/>
                </a:lnTo>
                <a:lnTo>
                  <a:pt x="720" y="350"/>
                </a:lnTo>
                <a:lnTo>
                  <a:pt x="718" y="343"/>
                </a:lnTo>
                <a:lnTo>
                  <a:pt x="715" y="338"/>
                </a:lnTo>
                <a:lnTo>
                  <a:pt x="714" y="332"/>
                </a:lnTo>
                <a:lnTo>
                  <a:pt x="714" y="332"/>
                </a:lnTo>
                <a:lnTo>
                  <a:pt x="715" y="325"/>
                </a:lnTo>
                <a:lnTo>
                  <a:pt x="716" y="319"/>
                </a:lnTo>
                <a:lnTo>
                  <a:pt x="720" y="307"/>
                </a:lnTo>
                <a:lnTo>
                  <a:pt x="720" y="307"/>
                </a:lnTo>
                <a:lnTo>
                  <a:pt x="723" y="306"/>
                </a:lnTo>
                <a:lnTo>
                  <a:pt x="725" y="303"/>
                </a:lnTo>
                <a:lnTo>
                  <a:pt x="736" y="298"/>
                </a:lnTo>
                <a:lnTo>
                  <a:pt x="746" y="294"/>
                </a:lnTo>
                <a:lnTo>
                  <a:pt x="750" y="293"/>
                </a:lnTo>
                <a:lnTo>
                  <a:pt x="750" y="293"/>
                </a:lnTo>
                <a:lnTo>
                  <a:pt x="771" y="307"/>
                </a:lnTo>
                <a:lnTo>
                  <a:pt x="771" y="30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32354B3E-38D3-470F-825E-A7FEAA1ACA0D}"/>
              </a:ext>
            </a:extLst>
          </p:cNvPr>
          <p:cNvSpPr>
            <a:spLocks noEditPoints="1"/>
          </p:cNvSpPr>
          <p:nvPr/>
        </p:nvSpPr>
        <p:spPr bwMode="auto">
          <a:xfrm>
            <a:off x="7842138" y="2915371"/>
            <a:ext cx="1733921" cy="948777"/>
          </a:xfrm>
          <a:custGeom>
            <a:avLst/>
            <a:gdLst>
              <a:gd name="T0" fmla="*/ 913 w 1208"/>
              <a:gd name="T1" fmla="*/ 257 h 661"/>
              <a:gd name="T2" fmla="*/ 895 w 1208"/>
              <a:gd name="T3" fmla="*/ 228 h 661"/>
              <a:gd name="T4" fmla="*/ 820 w 1208"/>
              <a:gd name="T5" fmla="*/ 144 h 661"/>
              <a:gd name="T6" fmla="*/ 810 w 1208"/>
              <a:gd name="T7" fmla="*/ 104 h 661"/>
              <a:gd name="T8" fmla="*/ 781 w 1208"/>
              <a:gd name="T9" fmla="*/ 54 h 661"/>
              <a:gd name="T10" fmla="*/ 751 w 1208"/>
              <a:gd name="T11" fmla="*/ 23 h 661"/>
              <a:gd name="T12" fmla="*/ 690 w 1208"/>
              <a:gd name="T13" fmla="*/ 0 h 661"/>
              <a:gd name="T14" fmla="*/ 646 w 1208"/>
              <a:gd name="T15" fmla="*/ 28 h 661"/>
              <a:gd name="T16" fmla="*/ 635 w 1208"/>
              <a:gd name="T17" fmla="*/ 45 h 661"/>
              <a:gd name="T18" fmla="*/ 586 w 1208"/>
              <a:gd name="T19" fmla="*/ 68 h 661"/>
              <a:gd name="T20" fmla="*/ 572 w 1208"/>
              <a:gd name="T21" fmla="*/ 95 h 661"/>
              <a:gd name="T22" fmla="*/ 573 w 1208"/>
              <a:gd name="T23" fmla="*/ 170 h 661"/>
              <a:gd name="T24" fmla="*/ 546 w 1208"/>
              <a:gd name="T25" fmla="*/ 215 h 661"/>
              <a:gd name="T26" fmla="*/ 518 w 1208"/>
              <a:gd name="T27" fmla="*/ 263 h 661"/>
              <a:gd name="T28" fmla="*/ 490 w 1208"/>
              <a:gd name="T29" fmla="*/ 328 h 661"/>
              <a:gd name="T30" fmla="*/ 327 w 1208"/>
              <a:gd name="T31" fmla="*/ 348 h 661"/>
              <a:gd name="T32" fmla="*/ 262 w 1208"/>
              <a:gd name="T33" fmla="*/ 331 h 661"/>
              <a:gd name="T34" fmla="*/ 225 w 1208"/>
              <a:gd name="T35" fmla="*/ 312 h 661"/>
              <a:gd name="T36" fmla="*/ 219 w 1208"/>
              <a:gd name="T37" fmla="*/ 304 h 661"/>
              <a:gd name="T38" fmla="*/ 211 w 1208"/>
              <a:gd name="T39" fmla="*/ 306 h 661"/>
              <a:gd name="T40" fmla="*/ 185 w 1208"/>
              <a:gd name="T41" fmla="*/ 464 h 661"/>
              <a:gd name="T42" fmla="*/ 29 w 1208"/>
              <a:gd name="T43" fmla="*/ 480 h 661"/>
              <a:gd name="T44" fmla="*/ 0 w 1208"/>
              <a:gd name="T45" fmla="*/ 490 h 661"/>
              <a:gd name="T46" fmla="*/ 25 w 1208"/>
              <a:gd name="T47" fmla="*/ 511 h 661"/>
              <a:gd name="T48" fmla="*/ 95 w 1208"/>
              <a:gd name="T49" fmla="*/ 559 h 661"/>
              <a:gd name="T50" fmla="*/ 176 w 1208"/>
              <a:gd name="T51" fmla="*/ 592 h 661"/>
              <a:gd name="T52" fmla="*/ 330 w 1208"/>
              <a:gd name="T53" fmla="*/ 631 h 661"/>
              <a:gd name="T54" fmla="*/ 644 w 1208"/>
              <a:gd name="T55" fmla="*/ 661 h 661"/>
              <a:gd name="T56" fmla="*/ 719 w 1208"/>
              <a:gd name="T57" fmla="*/ 656 h 661"/>
              <a:gd name="T58" fmla="*/ 749 w 1208"/>
              <a:gd name="T59" fmla="*/ 630 h 661"/>
              <a:gd name="T60" fmla="*/ 784 w 1208"/>
              <a:gd name="T61" fmla="*/ 621 h 661"/>
              <a:gd name="T62" fmla="*/ 933 w 1208"/>
              <a:gd name="T63" fmla="*/ 631 h 661"/>
              <a:gd name="T64" fmla="*/ 1060 w 1208"/>
              <a:gd name="T65" fmla="*/ 617 h 661"/>
              <a:gd name="T66" fmla="*/ 1117 w 1208"/>
              <a:gd name="T67" fmla="*/ 621 h 661"/>
              <a:gd name="T68" fmla="*/ 1152 w 1208"/>
              <a:gd name="T69" fmla="*/ 623 h 661"/>
              <a:gd name="T70" fmla="*/ 1204 w 1208"/>
              <a:gd name="T71" fmla="*/ 603 h 661"/>
              <a:gd name="T72" fmla="*/ 1030 w 1208"/>
              <a:gd name="T73" fmla="*/ 441 h 661"/>
              <a:gd name="T74" fmla="*/ 1091 w 1208"/>
              <a:gd name="T75" fmla="*/ 435 h 661"/>
              <a:gd name="T76" fmla="*/ 1100 w 1208"/>
              <a:gd name="T77" fmla="*/ 406 h 661"/>
              <a:gd name="T78" fmla="*/ 1091 w 1208"/>
              <a:gd name="T79" fmla="*/ 290 h 661"/>
              <a:gd name="T80" fmla="*/ 1096 w 1208"/>
              <a:gd name="T81" fmla="*/ 242 h 661"/>
              <a:gd name="T82" fmla="*/ 1064 w 1208"/>
              <a:gd name="T83" fmla="*/ 227 h 661"/>
              <a:gd name="T84" fmla="*/ 1033 w 1208"/>
              <a:gd name="T85" fmla="*/ 215 h 661"/>
              <a:gd name="T86" fmla="*/ 1008 w 1208"/>
              <a:gd name="T87" fmla="*/ 210 h 661"/>
              <a:gd name="T88" fmla="*/ 990 w 1208"/>
              <a:gd name="T89" fmla="*/ 229 h 661"/>
              <a:gd name="T90" fmla="*/ 950 w 1208"/>
              <a:gd name="T91" fmla="*/ 248 h 661"/>
              <a:gd name="T92" fmla="*/ 210 w 1208"/>
              <a:gd name="T93" fmla="*/ 455 h 661"/>
              <a:gd name="T94" fmla="*/ 231 w 1208"/>
              <a:gd name="T95" fmla="*/ 453 h 661"/>
              <a:gd name="T96" fmla="*/ 260 w 1208"/>
              <a:gd name="T97" fmla="*/ 453 h 661"/>
              <a:gd name="T98" fmla="*/ 210 w 1208"/>
              <a:gd name="T99" fmla="*/ 464 h 661"/>
              <a:gd name="T100" fmla="*/ 619 w 1208"/>
              <a:gd name="T101" fmla="*/ 290 h 661"/>
              <a:gd name="T102" fmla="*/ 639 w 1208"/>
              <a:gd name="T103" fmla="*/ 313 h 661"/>
              <a:gd name="T104" fmla="*/ 581 w 1208"/>
              <a:gd name="T105" fmla="*/ 303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08" h="661">
                <a:moveTo>
                  <a:pt x="923" y="250"/>
                </a:moveTo>
                <a:lnTo>
                  <a:pt x="913" y="257"/>
                </a:lnTo>
                <a:lnTo>
                  <a:pt x="913" y="257"/>
                </a:lnTo>
                <a:lnTo>
                  <a:pt x="913" y="257"/>
                </a:lnTo>
                <a:lnTo>
                  <a:pt x="913" y="257"/>
                </a:lnTo>
                <a:lnTo>
                  <a:pt x="913" y="257"/>
                </a:lnTo>
                <a:lnTo>
                  <a:pt x="913" y="255"/>
                </a:lnTo>
                <a:lnTo>
                  <a:pt x="911" y="250"/>
                </a:lnTo>
                <a:lnTo>
                  <a:pt x="905" y="241"/>
                </a:lnTo>
                <a:lnTo>
                  <a:pt x="895" y="228"/>
                </a:lnTo>
                <a:lnTo>
                  <a:pt x="895" y="228"/>
                </a:lnTo>
                <a:lnTo>
                  <a:pt x="853" y="179"/>
                </a:lnTo>
                <a:lnTo>
                  <a:pt x="834" y="157"/>
                </a:lnTo>
                <a:lnTo>
                  <a:pt x="820" y="144"/>
                </a:lnTo>
                <a:lnTo>
                  <a:pt x="820" y="144"/>
                </a:lnTo>
                <a:lnTo>
                  <a:pt x="816" y="140"/>
                </a:lnTo>
                <a:lnTo>
                  <a:pt x="813" y="134"/>
                </a:lnTo>
                <a:lnTo>
                  <a:pt x="812" y="127"/>
                </a:lnTo>
                <a:lnTo>
                  <a:pt x="811" y="120"/>
                </a:lnTo>
                <a:lnTo>
                  <a:pt x="810" y="104"/>
                </a:lnTo>
                <a:lnTo>
                  <a:pt x="807" y="96"/>
                </a:lnTo>
                <a:lnTo>
                  <a:pt x="804" y="90"/>
                </a:lnTo>
                <a:lnTo>
                  <a:pt x="804" y="90"/>
                </a:lnTo>
                <a:lnTo>
                  <a:pt x="794" y="73"/>
                </a:lnTo>
                <a:lnTo>
                  <a:pt x="781" y="54"/>
                </a:lnTo>
                <a:lnTo>
                  <a:pt x="775" y="44"/>
                </a:lnTo>
                <a:lnTo>
                  <a:pt x="767" y="35"/>
                </a:lnTo>
                <a:lnTo>
                  <a:pt x="759" y="28"/>
                </a:lnTo>
                <a:lnTo>
                  <a:pt x="751" y="23"/>
                </a:lnTo>
                <a:lnTo>
                  <a:pt x="751" y="23"/>
                </a:lnTo>
                <a:lnTo>
                  <a:pt x="733" y="14"/>
                </a:lnTo>
                <a:lnTo>
                  <a:pt x="714" y="6"/>
                </a:lnTo>
                <a:lnTo>
                  <a:pt x="705" y="2"/>
                </a:lnTo>
                <a:lnTo>
                  <a:pt x="696" y="1"/>
                </a:lnTo>
                <a:lnTo>
                  <a:pt x="690" y="0"/>
                </a:lnTo>
                <a:lnTo>
                  <a:pt x="684" y="1"/>
                </a:lnTo>
                <a:lnTo>
                  <a:pt x="684" y="1"/>
                </a:lnTo>
                <a:lnTo>
                  <a:pt x="662" y="15"/>
                </a:lnTo>
                <a:lnTo>
                  <a:pt x="652" y="23"/>
                </a:lnTo>
                <a:lnTo>
                  <a:pt x="646" y="28"/>
                </a:lnTo>
                <a:lnTo>
                  <a:pt x="646" y="28"/>
                </a:lnTo>
                <a:lnTo>
                  <a:pt x="642" y="38"/>
                </a:lnTo>
                <a:lnTo>
                  <a:pt x="639" y="45"/>
                </a:lnTo>
                <a:lnTo>
                  <a:pt x="639" y="45"/>
                </a:lnTo>
                <a:lnTo>
                  <a:pt x="635" y="45"/>
                </a:lnTo>
                <a:lnTo>
                  <a:pt x="624" y="47"/>
                </a:lnTo>
                <a:lnTo>
                  <a:pt x="616" y="50"/>
                </a:lnTo>
                <a:lnTo>
                  <a:pt x="607" y="54"/>
                </a:lnTo>
                <a:lnTo>
                  <a:pt x="597" y="60"/>
                </a:lnTo>
                <a:lnTo>
                  <a:pt x="586" y="68"/>
                </a:lnTo>
                <a:lnTo>
                  <a:pt x="586" y="68"/>
                </a:lnTo>
                <a:lnTo>
                  <a:pt x="581" y="75"/>
                </a:lnTo>
                <a:lnTo>
                  <a:pt x="577" y="81"/>
                </a:lnTo>
                <a:lnTo>
                  <a:pt x="575" y="87"/>
                </a:lnTo>
                <a:lnTo>
                  <a:pt x="572" y="95"/>
                </a:lnTo>
                <a:lnTo>
                  <a:pt x="570" y="112"/>
                </a:lnTo>
                <a:lnTo>
                  <a:pt x="568" y="129"/>
                </a:lnTo>
                <a:lnTo>
                  <a:pt x="570" y="146"/>
                </a:lnTo>
                <a:lnTo>
                  <a:pt x="571" y="158"/>
                </a:lnTo>
                <a:lnTo>
                  <a:pt x="573" y="170"/>
                </a:lnTo>
                <a:lnTo>
                  <a:pt x="573" y="170"/>
                </a:lnTo>
                <a:lnTo>
                  <a:pt x="561" y="189"/>
                </a:lnTo>
                <a:lnTo>
                  <a:pt x="551" y="204"/>
                </a:lnTo>
                <a:lnTo>
                  <a:pt x="546" y="215"/>
                </a:lnTo>
                <a:lnTo>
                  <a:pt x="546" y="215"/>
                </a:lnTo>
                <a:lnTo>
                  <a:pt x="540" y="226"/>
                </a:lnTo>
                <a:lnTo>
                  <a:pt x="531" y="241"/>
                </a:lnTo>
                <a:lnTo>
                  <a:pt x="522" y="254"/>
                </a:lnTo>
                <a:lnTo>
                  <a:pt x="518" y="263"/>
                </a:lnTo>
                <a:lnTo>
                  <a:pt x="518" y="263"/>
                </a:lnTo>
                <a:lnTo>
                  <a:pt x="508" y="290"/>
                </a:lnTo>
                <a:lnTo>
                  <a:pt x="497" y="315"/>
                </a:lnTo>
                <a:lnTo>
                  <a:pt x="497" y="315"/>
                </a:lnTo>
                <a:lnTo>
                  <a:pt x="490" y="328"/>
                </a:lnTo>
                <a:lnTo>
                  <a:pt x="490" y="328"/>
                </a:lnTo>
                <a:lnTo>
                  <a:pt x="417" y="335"/>
                </a:lnTo>
                <a:lnTo>
                  <a:pt x="362" y="342"/>
                </a:lnTo>
                <a:lnTo>
                  <a:pt x="341" y="344"/>
                </a:lnTo>
                <a:lnTo>
                  <a:pt x="327" y="348"/>
                </a:lnTo>
                <a:lnTo>
                  <a:pt x="327" y="348"/>
                </a:lnTo>
                <a:lnTo>
                  <a:pt x="306" y="355"/>
                </a:lnTo>
                <a:lnTo>
                  <a:pt x="304" y="355"/>
                </a:lnTo>
                <a:lnTo>
                  <a:pt x="304" y="355"/>
                </a:lnTo>
                <a:lnTo>
                  <a:pt x="280" y="343"/>
                </a:lnTo>
                <a:lnTo>
                  <a:pt x="262" y="331"/>
                </a:lnTo>
                <a:lnTo>
                  <a:pt x="247" y="322"/>
                </a:lnTo>
                <a:lnTo>
                  <a:pt x="247" y="322"/>
                </a:lnTo>
                <a:lnTo>
                  <a:pt x="238" y="316"/>
                </a:lnTo>
                <a:lnTo>
                  <a:pt x="230" y="313"/>
                </a:lnTo>
                <a:lnTo>
                  <a:pt x="225" y="312"/>
                </a:lnTo>
                <a:lnTo>
                  <a:pt x="225" y="312"/>
                </a:lnTo>
                <a:lnTo>
                  <a:pt x="224" y="308"/>
                </a:lnTo>
                <a:lnTo>
                  <a:pt x="221" y="306"/>
                </a:lnTo>
                <a:lnTo>
                  <a:pt x="219" y="304"/>
                </a:lnTo>
                <a:lnTo>
                  <a:pt x="219" y="304"/>
                </a:lnTo>
                <a:lnTo>
                  <a:pt x="216" y="304"/>
                </a:lnTo>
                <a:lnTo>
                  <a:pt x="215" y="303"/>
                </a:lnTo>
                <a:lnTo>
                  <a:pt x="215" y="303"/>
                </a:lnTo>
                <a:lnTo>
                  <a:pt x="211" y="306"/>
                </a:lnTo>
                <a:lnTo>
                  <a:pt x="211" y="306"/>
                </a:lnTo>
                <a:lnTo>
                  <a:pt x="206" y="312"/>
                </a:lnTo>
                <a:lnTo>
                  <a:pt x="203" y="317"/>
                </a:lnTo>
                <a:lnTo>
                  <a:pt x="203" y="317"/>
                </a:lnTo>
                <a:lnTo>
                  <a:pt x="194" y="393"/>
                </a:lnTo>
                <a:lnTo>
                  <a:pt x="185" y="464"/>
                </a:lnTo>
                <a:lnTo>
                  <a:pt x="185" y="464"/>
                </a:lnTo>
                <a:lnTo>
                  <a:pt x="157" y="466"/>
                </a:lnTo>
                <a:lnTo>
                  <a:pt x="92" y="472"/>
                </a:lnTo>
                <a:lnTo>
                  <a:pt x="59" y="476"/>
                </a:lnTo>
                <a:lnTo>
                  <a:pt x="29" y="480"/>
                </a:lnTo>
                <a:lnTo>
                  <a:pt x="8" y="485"/>
                </a:lnTo>
                <a:lnTo>
                  <a:pt x="2" y="488"/>
                </a:lnTo>
                <a:lnTo>
                  <a:pt x="0" y="489"/>
                </a:lnTo>
                <a:lnTo>
                  <a:pt x="0" y="490"/>
                </a:lnTo>
                <a:lnTo>
                  <a:pt x="0" y="490"/>
                </a:lnTo>
                <a:lnTo>
                  <a:pt x="2" y="493"/>
                </a:lnTo>
                <a:lnTo>
                  <a:pt x="3" y="495"/>
                </a:lnTo>
                <a:lnTo>
                  <a:pt x="8" y="501"/>
                </a:lnTo>
                <a:lnTo>
                  <a:pt x="16" y="506"/>
                </a:lnTo>
                <a:lnTo>
                  <a:pt x="25" y="511"/>
                </a:lnTo>
                <a:lnTo>
                  <a:pt x="42" y="520"/>
                </a:lnTo>
                <a:lnTo>
                  <a:pt x="51" y="526"/>
                </a:lnTo>
                <a:lnTo>
                  <a:pt x="51" y="526"/>
                </a:lnTo>
                <a:lnTo>
                  <a:pt x="66" y="538"/>
                </a:lnTo>
                <a:lnTo>
                  <a:pt x="95" y="559"/>
                </a:lnTo>
                <a:lnTo>
                  <a:pt x="95" y="559"/>
                </a:lnTo>
                <a:lnTo>
                  <a:pt x="108" y="566"/>
                </a:lnTo>
                <a:lnTo>
                  <a:pt x="126" y="574"/>
                </a:lnTo>
                <a:lnTo>
                  <a:pt x="149" y="583"/>
                </a:lnTo>
                <a:lnTo>
                  <a:pt x="176" y="592"/>
                </a:lnTo>
                <a:lnTo>
                  <a:pt x="235" y="610"/>
                </a:lnTo>
                <a:lnTo>
                  <a:pt x="265" y="618"/>
                </a:lnTo>
                <a:lnTo>
                  <a:pt x="292" y="625"/>
                </a:lnTo>
                <a:lnTo>
                  <a:pt x="292" y="625"/>
                </a:lnTo>
                <a:lnTo>
                  <a:pt x="330" y="631"/>
                </a:lnTo>
                <a:lnTo>
                  <a:pt x="382" y="637"/>
                </a:lnTo>
                <a:lnTo>
                  <a:pt x="447" y="645"/>
                </a:lnTo>
                <a:lnTo>
                  <a:pt x="515" y="653"/>
                </a:lnTo>
                <a:lnTo>
                  <a:pt x="584" y="658"/>
                </a:lnTo>
                <a:lnTo>
                  <a:pt x="644" y="661"/>
                </a:lnTo>
                <a:lnTo>
                  <a:pt x="669" y="661"/>
                </a:lnTo>
                <a:lnTo>
                  <a:pt x="691" y="659"/>
                </a:lnTo>
                <a:lnTo>
                  <a:pt x="708" y="658"/>
                </a:lnTo>
                <a:lnTo>
                  <a:pt x="719" y="656"/>
                </a:lnTo>
                <a:lnTo>
                  <a:pt x="719" y="656"/>
                </a:lnTo>
                <a:lnTo>
                  <a:pt x="726" y="652"/>
                </a:lnTo>
                <a:lnTo>
                  <a:pt x="731" y="648"/>
                </a:lnTo>
                <a:lnTo>
                  <a:pt x="740" y="640"/>
                </a:lnTo>
                <a:lnTo>
                  <a:pt x="746" y="634"/>
                </a:lnTo>
                <a:lnTo>
                  <a:pt x="749" y="630"/>
                </a:lnTo>
                <a:lnTo>
                  <a:pt x="753" y="627"/>
                </a:lnTo>
                <a:lnTo>
                  <a:pt x="758" y="625"/>
                </a:lnTo>
                <a:lnTo>
                  <a:pt x="764" y="623"/>
                </a:lnTo>
                <a:lnTo>
                  <a:pt x="773" y="622"/>
                </a:lnTo>
                <a:lnTo>
                  <a:pt x="784" y="621"/>
                </a:lnTo>
                <a:lnTo>
                  <a:pt x="812" y="622"/>
                </a:lnTo>
                <a:lnTo>
                  <a:pt x="855" y="626"/>
                </a:lnTo>
                <a:lnTo>
                  <a:pt x="855" y="626"/>
                </a:lnTo>
                <a:lnTo>
                  <a:pt x="899" y="630"/>
                </a:lnTo>
                <a:lnTo>
                  <a:pt x="933" y="631"/>
                </a:lnTo>
                <a:lnTo>
                  <a:pt x="961" y="631"/>
                </a:lnTo>
                <a:lnTo>
                  <a:pt x="984" y="628"/>
                </a:lnTo>
                <a:lnTo>
                  <a:pt x="1020" y="621"/>
                </a:lnTo>
                <a:lnTo>
                  <a:pt x="1038" y="618"/>
                </a:lnTo>
                <a:lnTo>
                  <a:pt x="1060" y="617"/>
                </a:lnTo>
                <a:lnTo>
                  <a:pt x="1060" y="617"/>
                </a:lnTo>
                <a:lnTo>
                  <a:pt x="1081" y="617"/>
                </a:lnTo>
                <a:lnTo>
                  <a:pt x="1096" y="618"/>
                </a:lnTo>
                <a:lnTo>
                  <a:pt x="1108" y="619"/>
                </a:lnTo>
                <a:lnTo>
                  <a:pt x="1117" y="621"/>
                </a:lnTo>
                <a:lnTo>
                  <a:pt x="1130" y="623"/>
                </a:lnTo>
                <a:lnTo>
                  <a:pt x="1136" y="625"/>
                </a:lnTo>
                <a:lnTo>
                  <a:pt x="1142" y="625"/>
                </a:lnTo>
                <a:lnTo>
                  <a:pt x="1142" y="625"/>
                </a:lnTo>
                <a:lnTo>
                  <a:pt x="1152" y="623"/>
                </a:lnTo>
                <a:lnTo>
                  <a:pt x="1162" y="621"/>
                </a:lnTo>
                <a:lnTo>
                  <a:pt x="1181" y="614"/>
                </a:lnTo>
                <a:lnTo>
                  <a:pt x="1198" y="606"/>
                </a:lnTo>
                <a:lnTo>
                  <a:pt x="1204" y="603"/>
                </a:lnTo>
                <a:lnTo>
                  <a:pt x="1204" y="603"/>
                </a:lnTo>
                <a:lnTo>
                  <a:pt x="1206" y="594"/>
                </a:lnTo>
                <a:lnTo>
                  <a:pt x="1207" y="578"/>
                </a:lnTo>
                <a:lnTo>
                  <a:pt x="1208" y="555"/>
                </a:lnTo>
                <a:lnTo>
                  <a:pt x="1039" y="506"/>
                </a:lnTo>
                <a:lnTo>
                  <a:pt x="1030" y="441"/>
                </a:lnTo>
                <a:lnTo>
                  <a:pt x="1030" y="441"/>
                </a:lnTo>
                <a:lnTo>
                  <a:pt x="1057" y="440"/>
                </a:lnTo>
                <a:lnTo>
                  <a:pt x="1078" y="439"/>
                </a:lnTo>
                <a:lnTo>
                  <a:pt x="1086" y="437"/>
                </a:lnTo>
                <a:lnTo>
                  <a:pt x="1091" y="435"/>
                </a:lnTo>
                <a:lnTo>
                  <a:pt x="1091" y="435"/>
                </a:lnTo>
                <a:lnTo>
                  <a:pt x="1093" y="432"/>
                </a:lnTo>
                <a:lnTo>
                  <a:pt x="1095" y="428"/>
                </a:lnTo>
                <a:lnTo>
                  <a:pt x="1097" y="418"/>
                </a:lnTo>
                <a:lnTo>
                  <a:pt x="1100" y="406"/>
                </a:lnTo>
                <a:lnTo>
                  <a:pt x="1102" y="343"/>
                </a:lnTo>
                <a:lnTo>
                  <a:pt x="1073" y="326"/>
                </a:lnTo>
                <a:lnTo>
                  <a:pt x="1073" y="326"/>
                </a:lnTo>
                <a:lnTo>
                  <a:pt x="1091" y="290"/>
                </a:lnTo>
                <a:lnTo>
                  <a:pt x="1091" y="290"/>
                </a:lnTo>
                <a:lnTo>
                  <a:pt x="1095" y="277"/>
                </a:lnTo>
                <a:lnTo>
                  <a:pt x="1097" y="268"/>
                </a:lnTo>
                <a:lnTo>
                  <a:pt x="1097" y="259"/>
                </a:lnTo>
                <a:lnTo>
                  <a:pt x="1097" y="250"/>
                </a:lnTo>
                <a:lnTo>
                  <a:pt x="1096" y="242"/>
                </a:lnTo>
                <a:lnTo>
                  <a:pt x="1093" y="237"/>
                </a:lnTo>
                <a:lnTo>
                  <a:pt x="1091" y="235"/>
                </a:lnTo>
                <a:lnTo>
                  <a:pt x="1088" y="233"/>
                </a:lnTo>
                <a:lnTo>
                  <a:pt x="1088" y="233"/>
                </a:lnTo>
                <a:lnTo>
                  <a:pt x="1064" y="227"/>
                </a:lnTo>
                <a:lnTo>
                  <a:pt x="1055" y="226"/>
                </a:lnTo>
                <a:lnTo>
                  <a:pt x="1048" y="223"/>
                </a:lnTo>
                <a:lnTo>
                  <a:pt x="1048" y="223"/>
                </a:lnTo>
                <a:lnTo>
                  <a:pt x="1042" y="219"/>
                </a:lnTo>
                <a:lnTo>
                  <a:pt x="1033" y="215"/>
                </a:lnTo>
                <a:lnTo>
                  <a:pt x="1020" y="210"/>
                </a:lnTo>
                <a:lnTo>
                  <a:pt x="1020" y="210"/>
                </a:lnTo>
                <a:lnTo>
                  <a:pt x="1019" y="209"/>
                </a:lnTo>
                <a:lnTo>
                  <a:pt x="1013" y="209"/>
                </a:lnTo>
                <a:lnTo>
                  <a:pt x="1008" y="210"/>
                </a:lnTo>
                <a:lnTo>
                  <a:pt x="1004" y="211"/>
                </a:lnTo>
                <a:lnTo>
                  <a:pt x="1002" y="214"/>
                </a:lnTo>
                <a:lnTo>
                  <a:pt x="1002" y="214"/>
                </a:lnTo>
                <a:lnTo>
                  <a:pt x="995" y="220"/>
                </a:lnTo>
                <a:lnTo>
                  <a:pt x="990" y="229"/>
                </a:lnTo>
                <a:lnTo>
                  <a:pt x="985" y="238"/>
                </a:lnTo>
                <a:lnTo>
                  <a:pt x="985" y="238"/>
                </a:lnTo>
                <a:lnTo>
                  <a:pt x="972" y="244"/>
                </a:lnTo>
                <a:lnTo>
                  <a:pt x="961" y="246"/>
                </a:lnTo>
                <a:lnTo>
                  <a:pt x="950" y="248"/>
                </a:lnTo>
                <a:lnTo>
                  <a:pt x="950" y="248"/>
                </a:lnTo>
                <a:lnTo>
                  <a:pt x="933" y="249"/>
                </a:lnTo>
                <a:lnTo>
                  <a:pt x="923" y="250"/>
                </a:lnTo>
                <a:lnTo>
                  <a:pt x="923" y="250"/>
                </a:lnTo>
                <a:close/>
                <a:moveTo>
                  <a:pt x="210" y="455"/>
                </a:moveTo>
                <a:lnTo>
                  <a:pt x="210" y="455"/>
                </a:lnTo>
                <a:lnTo>
                  <a:pt x="213" y="454"/>
                </a:lnTo>
                <a:lnTo>
                  <a:pt x="225" y="453"/>
                </a:lnTo>
                <a:lnTo>
                  <a:pt x="225" y="453"/>
                </a:lnTo>
                <a:lnTo>
                  <a:pt x="231" y="453"/>
                </a:lnTo>
                <a:lnTo>
                  <a:pt x="233" y="452"/>
                </a:lnTo>
                <a:lnTo>
                  <a:pt x="243" y="452"/>
                </a:lnTo>
                <a:lnTo>
                  <a:pt x="243" y="452"/>
                </a:lnTo>
                <a:lnTo>
                  <a:pt x="257" y="452"/>
                </a:lnTo>
                <a:lnTo>
                  <a:pt x="260" y="453"/>
                </a:lnTo>
                <a:lnTo>
                  <a:pt x="261" y="453"/>
                </a:lnTo>
                <a:lnTo>
                  <a:pt x="261" y="453"/>
                </a:lnTo>
                <a:lnTo>
                  <a:pt x="268" y="459"/>
                </a:lnTo>
                <a:lnTo>
                  <a:pt x="270" y="464"/>
                </a:lnTo>
                <a:lnTo>
                  <a:pt x="210" y="464"/>
                </a:lnTo>
                <a:lnTo>
                  <a:pt x="210" y="455"/>
                </a:lnTo>
                <a:close/>
                <a:moveTo>
                  <a:pt x="599" y="263"/>
                </a:moveTo>
                <a:lnTo>
                  <a:pt x="599" y="263"/>
                </a:lnTo>
                <a:lnTo>
                  <a:pt x="610" y="279"/>
                </a:lnTo>
                <a:lnTo>
                  <a:pt x="619" y="290"/>
                </a:lnTo>
                <a:lnTo>
                  <a:pt x="628" y="299"/>
                </a:lnTo>
                <a:lnTo>
                  <a:pt x="628" y="299"/>
                </a:lnTo>
                <a:lnTo>
                  <a:pt x="631" y="302"/>
                </a:lnTo>
                <a:lnTo>
                  <a:pt x="634" y="306"/>
                </a:lnTo>
                <a:lnTo>
                  <a:pt x="639" y="313"/>
                </a:lnTo>
                <a:lnTo>
                  <a:pt x="643" y="322"/>
                </a:lnTo>
                <a:lnTo>
                  <a:pt x="573" y="319"/>
                </a:lnTo>
                <a:lnTo>
                  <a:pt x="573" y="319"/>
                </a:lnTo>
                <a:lnTo>
                  <a:pt x="576" y="313"/>
                </a:lnTo>
                <a:lnTo>
                  <a:pt x="581" y="303"/>
                </a:lnTo>
                <a:lnTo>
                  <a:pt x="581" y="303"/>
                </a:lnTo>
                <a:lnTo>
                  <a:pt x="584" y="294"/>
                </a:lnTo>
                <a:lnTo>
                  <a:pt x="588" y="284"/>
                </a:lnTo>
                <a:lnTo>
                  <a:pt x="599" y="26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236D1F46-81D4-4985-8338-EE300CB0A4FE}"/>
              </a:ext>
            </a:extLst>
          </p:cNvPr>
          <p:cNvSpPr>
            <a:spLocks noEditPoints="1"/>
          </p:cNvSpPr>
          <p:nvPr/>
        </p:nvSpPr>
        <p:spPr bwMode="auto">
          <a:xfrm>
            <a:off x="6123129" y="2901466"/>
            <a:ext cx="1570377" cy="510278"/>
          </a:xfrm>
          <a:custGeom>
            <a:avLst/>
            <a:gdLst>
              <a:gd name="T0" fmla="*/ 16 w 2065"/>
              <a:gd name="T1" fmla="*/ 568 h 671"/>
              <a:gd name="T2" fmla="*/ 61 w 2065"/>
              <a:gd name="T3" fmla="*/ 582 h 671"/>
              <a:gd name="T4" fmla="*/ 53 w 2065"/>
              <a:gd name="T5" fmla="*/ 581 h 671"/>
              <a:gd name="T6" fmla="*/ 334 w 2065"/>
              <a:gd name="T7" fmla="*/ 626 h 671"/>
              <a:gd name="T8" fmla="*/ 733 w 2065"/>
              <a:gd name="T9" fmla="*/ 665 h 671"/>
              <a:gd name="T10" fmla="*/ 1089 w 2065"/>
              <a:gd name="T11" fmla="*/ 670 h 671"/>
              <a:gd name="T12" fmla="*/ 1297 w 2065"/>
              <a:gd name="T13" fmla="*/ 664 h 671"/>
              <a:gd name="T14" fmla="*/ 1489 w 2065"/>
              <a:gd name="T15" fmla="*/ 652 h 671"/>
              <a:gd name="T16" fmla="*/ 1635 w 2065"/>
              <a:gd name="T17" fmla="*/ 667 h 671"/>
              <a:gd name="T18" fmla="*/ 1716 w 2065"/>
              <a:gd name="T19" fmla="*/ 657 h 671"/>
              <a:gd name="T20" fmla="*/ 1956 w 2065"/>
              <a:gd name="T21" fmla="*/ 631 h 671"/>
              <a:gd name="T22" fmla="*/ 1964 w 2065"/>
              <a:gd name="T23" fmla="*/ 614 h 671"/>
              <a:gd name="T24" fmla="*/ 1936 w 2065"/>
              <a:gd name="T25" fmla="*/ 451 h 671"/>
              <a:gd name="T26" fmla="*/ 2038 w 2065"/>
              <a:gd name="T27" fmla="*/ 420 h 671"/>
              <a:gd name="T28" fmla="*/ 2061 w 2065"/>
              <a:gd name="T29" fmla="*/ 403 h 671"/>
              <a:gd name="T30" fmla="*/ 2061 w 2065"/>
              <a:gd name="T31" fmla="*/ 360 h 671"/>
              <a:gd name="T32" fmla="*/ 2039 w 2065"/>
              <a:gd name="T33" fmla="*/ 315 h 671"/>
              <a:gd name="T34" fmla="*/ 2035 w 2065"/>
              <a:gd name="T35" fmla="*/ 293 h 671"/>
              <a:gd name="T36" fmla="*/ 2035 w 2065"/>
              <a:gd name="T37" fmla="*/ 240 h 671"/>
              <a:gd name="T38" fmla="*/ 2003 w 2065"/>
              <a:gd name="T39" fmla="*/ 206 h 671"/>
              <a:gd name="T40" fmla="*/ 1974 w 2065"/>
              <a:gd name="T41" fmla="*/ 218 h 671"/>
              <a:gd name="T42" fmla="*/ 1930 w 2065"/>
              <a:gd name="T43" fmla="*/ 235 h 671"/>
              <a:gd name="T44" fmla="*/ 1878 w 2065"/>
              <a:gd name="T45" fmla="*/ 222 h 671"/>
              <a:gd name="T46" fmla="*/ 1823 w 2065"/>
              <a:gd name="T47" fmla="*/ 223 h 671"/>
              <a:gd name="T48" fmla="*/ 1781 w 2065"/>
              <a:gd name="T49" fmla="*/ 236 h 671"/>
              <a:gd name="T50" fmla="*/ 1752 w 2065"/>
              <a:gd name="T51" fmla="*/ 278 h 671"/>
              <a:gd name="T52" fmla="*/ 1715 w 2065"/>
              <a:gd name="T53" fmla="*/ 294 h 671"/>
              <a:gd name="T54" fmla="*/ 1693 w 2065"/>
              <a:gd name="T55" fmla="*/ 325 h 671"/>
              <a:gd name="T56" fmla="*/ 1555 w 2065"/>
              <a:gd name="T57" fmla="*/ 283 h 671"/>
              <a:gd name="T58" fmla="*/ 1545 w 2065"/>
              <a:gd name="T59" fmla="*/ 228 h 671"/>
              <a:gd name="T60" fmla="*/ 1510 w 2065"/>
              <a:gd name="T61" fmla="*/ 174 h 671"/>
              <a:gd name="T62" fmla="*/ 1434 w 2065"/>
              <a:gd name="T63" fmla="*/ 111 h 671"/>
              <a:gd name="T64" fmla="*/ 1360 w 2065"/>
              <a:gd name="T65" fmla="*/ 79 h 671"/>
              <a:gd name="T66" fmla="*/ 1333 w 2065"/>
              <a:gd name="T67" fmla="*/ 27 h 671"/>
              <a:gd name="T68" fmla="*/ 1312 w 2065"/>
              <a:gd name="T69" fmla="*/ 4 h 671"/>
              <a:gd name="T70" fmla="*/ 1227 w 2065"/>
              <a:gd name="T71" fmla="*/ 4 h 671"/>
              <a:gd name="T72" fmla="*/ 1179 w 2065"/>
              <a:gd name="T73" fmla="*/ 17 h 671"/>
              <a:gd name="T74" fmla="*/ 1130 w 2065"/>
              <a:gd name="T75" fmla="*/ 36 h 671"/>
              <a:gd name="T76" fmla="*/ 1121 w 2065"/>
              <a:gd name="T77" fmla="*/ 58 h 671"/>
              <a:gd name="T78" fmla="*/ 1136 w 2065"/>
              <a:gd name="T79" fmla="*/ 137 h 671"/>
              <a:gd name="T80" fmla="*/ 1120 w 2065"/>
              <a:gd name="T81" fmla="*/ 201 h 671"/>
              <a:gd name="T82" fmla="*/ 1090 w 2065"/>
              <a:gd name="T83" fmla="*/ 234 h 671"/>
              <a:gd name="T84" fmla="*/ 1032 w 2065"/>
              <a:gd name="T85" fmla="*/ 294 h 671"/>
              <a:gd name="T86" fmla="*/ 1025 w 2065"/>
              <a:gd name="T87" fmla="*/ 329 h 671"/>
              <a:gd name="T88" fmla="*/ 796 w 2065"/>
              <a:gd name="T89" fmla="*/ 361 h 671"/>
              <a:gd name="T90" fmla="*/ 634 w 2065"/>
              <a:gd name="T91" fmla="*/ 399 h 671"/>
              <a:gd name="T92" fmla="*/ 339 w 2065"/>
              <a:gd name="T93" fmla="*/ 475 h 671"/>
              <a:gd name="T94" fmla="*/ 293 w 2065"/>
              <a:gd name="T95" fmla="*/ 330 h 671"/>
              <a:gd name="T96" fmla="*/ 276 w 2065"/>
              <a:gd name="T97" fmla="*/ 299 h 671"/>
              <a:gd name="T98" fmla="*/ 253 w 2065"/>
              <a:gd name="T99" fmla="*/ 310 h 671"/>
              <a:gd name="T100" fmla="*/ 45 w 2065"/>
              <a:gd name="T101" fmla="*/ 506 h 671"/>
              <a:gd name="T102" fmla="*/ 1 w 2065"/>
              <a:gd name="T103" fmla="*/ 545 h 671"/>
              <a:gd name="T104" fmla="*/ 1183 w 2065"/>
              <a:gd name="T105" fmla="*/ 298 h 671"/>
              <a:gd name="T106" fmla="*/ 1205 w 2065"/>
              <a:gd name="T107" fmla="*/ 141 h 671"/>
              <a:gd name="T108" fmla="*/ 1250 w 2065"/>
              <a:gd name="T109" fmla="*/ 121 h 671"/>
              <a:gd name="T110" fmla="*/ 1274 w 2065"/>
              <a:gd name="T111" fmla="*/ 152 h 671"/>
              <a:gd name="T112" fmla="*/ 1245 w 2065"/>
              <a:gd name="T113" fmla="*/ 176 h 671"/>
              <a:gd name="T114" fmla="*/ 1208 w 2065"/>
              <a:gd name="T115" fmla="*/ 174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65" h="671">
                <a:moveTo>
                  <a:pt x="0" y="551"/>
                </a:moveTo>
                <a:lnTo>
                  <a:pt x="0" y="551"/>
                </a:lnTo>
                <a:lnTo>
                  <a:pt x="1" y="556"/>
                </a:lnTo>
                <a:lnTo>
                  <a:pt x="4" y="560"/>
                </a:lnTo>
                <a:lnTo>
                  <a:pt x="9" y="564"/>
                </a:lnTo>
                <a:lnTo>
                  <a:pt x="16" y="568"/>
                </a:lnTo>
                <a:lnTo>
                  <a:pt x="30" y="574"/>
                </a:lnTo>
                <a:lnTo>
                  <a:pt x="45" y="580"/>
                </a:lnTo>
                <a:lnTo>
                  <a:pt x="45" y="580"/>
                </a:lnTo>
                <a:lnTo>
                  <a:pt x="56" y="581"/>
                </a:lnTo>
                <a:lnTo>
                  <a:pt x="61" y="582"/>
                </a:lnTo>
                <a:lnTo>
                  <a:pt x="61" y="582"/>
                </a:lnTo>
                <a:lnTo>
                  <a:pt x="59" y="582"/>
                </a:lnTo>
                <a:lnTo>
                  <a:pt x="59" y="582"/>
                </a:lnTo>
                <a:lnTo>
                  <a:pt x="54" y="582"/>
                </a:lnTo>
                <a:lnTo>
                  <a:pt x="45" y="580"/>
                </a:lnTo>
                <a:lnTo>
                  <a:pt x="45" y="580"/>
                </a:lnTo>
                <a:lnTo>
                  <a:pt x="53" y="581"/>
                </a:lnTo>
                <a:lnTo>
                  <a:pt x="94" y="589"/>
                </a:lnTo>
                <a:lnTo>
                  <a:pt x="94" y="589"/>
                </a:lnTo>
                <a:lnTo>
                  <a:pt x="185" y="603"/>
                </a:lnTo>
                <a:lnTo>
                  <a:pt x="259" y="614"/>
                </a:lnTo>
                <a:lnTo>
                  <a:pt x="259" y="614"/>
                </a:lnTo>
                <a:lnTo>
                  <a:pt x="334" y="626"/>
                </a:lnTo>
                <a:lnTo>
                  <a:pt x="435" y="639"/>
                </a:lnTo>
                <a:lnTo>
                  <a:pt x="546" y="651"/>
                </a:lnTo>
                <a:lnTo>
                  <a:pt x="601" y="656"/>
                </a:lnTo>
                <a:lnTo>
                  <a:pt x="653" y="661"/>
                </a:lnTo>
                <a:lnTo>
                  <a:pt x="653" y="661"/>
                </a:lnTo>
                <a:lnTo>
                  <a:pt x="733" y="665"/>
                </a:lnTo>
                <a:lnTo>
                  <a:pt x="788" y="666"/>
                </a:lnTo>
                <a:lnTo>
                  <a:pt x="890" y="665"/>
                </a:lnTo>
                <a:lnTo>
                  <a:pt x="890" y="665"/>
                </a:lnTo>
                <a:lnTo>
                  <a:pt x="929" y="666"/>
                </a:lnTo>
                <a:lnTo>
                  <a:pt x="977" y="667"/>
                </a:lnTo>
                <a:lnTo>
                  <a:pt x="1089" y="670"/>
                </a:lnTo>
                <a:lnTo>
                  <a:pt x="1147" y="671"/>
                </a:lnTo>
                <a:lnTo>
                  <a:pt x="1204" y="671"/>
                </a:lnTo>
                <a:lnTo>
                  <a:pt x="1254" y="669"/>
                </a:lnTo>
                <a:lnTo>
                  <a:pt x="1276" y="666"/>
                </a:lnTo>
                <a:lnTo>
                  <a:pt x="1297" y="664"/>
                </a:lnTo>
                <a:lnTo>
                  <a:pt x="1297" y="664"/>
                </a:lnTo>
                <a:lnTo>
                  <a:pt x="1333" y="658"/>
                </a:lnTo>
                <a:lnTo>
                  <a:pt x="1367" y="653"/>
                </a:lnTo>
                <a:lnTo>
                  <a:pt x="1399" y="651"/>
                </a:lnTo>
                <a:lnTo>
                  <a:pt x="1430" y="649"/>
                </a:lnTo>
                <a:lnTo>
                  <a:pt x="1459" y="649"/>
                </a:lnTo>
                <a:lnTo>
                  <a:pt x="1489" y="652"/>
                </a:lnTo>
                <a:lnTo>
                  <a:pt x="1519" y="655"/>
                </a:lnTo>
                <a:lnTo>
                  <a:pt x="1549" y="661"/>
                </a:lnTo>
                <a:lnTo>
                  <a:pt x="1549" y="661"/>
                </a:lnTo>
                <a:lnTo>
                  <a:pt x="1578" y="665"/>
                </a:lnTo>
                <a:lnTo>
                  <a:pt x="1608" y="667"/>
                </a:lnTo>
                <a:lnTo>
                  <a:pt x="1635" y="667"/>
                </a:lnTo>
                <a:lnTo>
                  <a:pt x="1658" y="667"/>
                </a:lnTo>
                <a:lnTo>
                  <a:pt x="1680" y="665"/>
                </a:lnTo>
                <a:lnTo>
                  <a:pt x="1697" y="662"/>
                </a:lnTo>
                <a:lnTo>
                  <a:pt x="1709" y="660"/>
                </a:lnTo>
                <a:lnTo>
                  <a:pt x="1716" y="657"/>
                </a:lnTo>
                <a:lnTo>
                  <a:pt x="1716" y="657"/>
                </a:lnTo>
                <a:lnTo>
                  <a:pt x="1729" y="656"/>
                </a:lnTo>
                <a:lnTo>
                  <a:pt x="1760" y="652"/>
                </a:lnTo>
                <a:lnTo>
                  <a:pt x="1845" y="645"/>
                </a:lnTo>
                <a:lnTo>
                  <a:pt x="1890" y="642"/>
                </a:lnTo>
                <a:lnTo>
                  <a:pt x="1929" y="636"/>
                </a:lnTo>
                <a:lnTo>
                  <a:pt x="1956" y="631"/>
                </a:lnTo>
                <a:lnTo>
                  <a:pt x="1964" y="629"/>
                </a:lnTo>
                <a:lnTo>
                  <a:pt x="1965" y="627"/>
                </a:lnTo>
                <a:lnTo>
                  <a:pt x="1967" y="626"/>
                </a:lnTo>
                <a:lnTo>
                  <a:pt x="1967" y="626"/>
                </a:lnTo>
                <a:lnTo>
                  <a:pt x="1965" y="621"/>
                </a:lnTo>
                <a:lnTo>
                  <a:pt x="1964" y="614"/>
                </a:lnTo>
                <a:lnTo>
                  <a:pt x="1958" y="600"/>
                </a:lnTo>
                <a:lnTo>
                  <a:pt x="1950" y="583"/>
                </a:lnTo>
                <a:lnTo>
                  <a:pt x="1858" y="516"/>
                </a:lnTo>
                <a:lnTo>
                  <a:pt x="1928" y="505"/>
                </a:lnTo>
                <a:lnTo>
                  <a:pt x="1936" y="451"/>
                </a:lnTo>
                <a:lnTo>
                  <a:pt x="1936" y="451"/>
                </a:lnTo>
                <a:lnTo>
                  <a:pt x="1955" y="448"/>
                </a:lnTo>
                <a:lnTo>
                  <a:pt x="1974" y="443"/>
                </a:lnTo>
                <a:lnTo>
                  <a:pt x="1992" y="438"/>
                </a:lnTo>
                <a:lnTo>
                  <a:pt x="1992" y="438"/>
                </a:lnTo>
                <a:lnTo>
                  <a:pt x="2025" y="425"/>
                </a:lnTo>
                <a:lnTo>
                  <a:pt x="2038" y="420"/>
                </a:lnTo>
                <a:lnTo>
                  <a:pt x="2043" y="417"/>
                </a:lnTo>
                <a:lnTo>
                  <a:pt x="2047" y="414"/>
                </a:lnTo>
                <a:lnTo>
                  <a:pt x="2047" y="414"/>
                </a:lnTo>
                <a:lnTo>
                  <a:pt x="2052" y="409"/>
                </a:lnTo>
                <a:lnTo>
                  <a:pt x="2058" y="405"/>
                </a:lnTo>
                <a:lnTo>
                  <a:pt x="2061" y="403"/>
                </a:lnTo>
                <a:lnTo>
                  <a:pt x="2063" y="398"/>
                </a:lnTo>
                <a:lnTo>
                  <a:pt x="2065" y="391"/>
                </a:lnTo>
                <a:lnTo>
                  <a:pt x="2065" y="382"/>
                </a:lnTo>
                <a:lnTo>
                  <a:pt x="2065" y="382"/>
                </a:lnTo>
                <a:lnTo>
                  <a:pt x="2063" y="372"/>
                </a:lnTo>
                <a:lnTo>
                  <a:pt x="2061" y="360"/>
                </a:lnTo>
                <a:lnTo>
                  <a:pt x="2057" y="349"/>
                </a:lnTo>
                <a:lnTo>
                  <a:pt x="2052" y="338"/>
                </a:lnTo>
                <a:lnTo>
                  <a:pt x="2044" y="323"/>
                </a:lnTo>
                <a:lnTo>
                  <a:pt x="2040" y="316"/>
                </a:lnTo>
                <a:lnTo>
                  <a:pt x="2040" y="316"/>
                </a:lnTo>
                <a:lnTo>
                  <a:pt x="2039" y="315"/>
                </a:lnTo>
                <a:lnTo>
                  <a:pt x="2035" y="310"/>
                </a:lnTo>
                <a:lnTo>
                  <a:pt x="2034" y="307"/>
                </a:lnTo>
                <a:lnTo>
                  <a:pt x="2034" y="302"/>
                </a:lnTo>
                <a:lnTo>
                  <a:pt x="2034" y="298"/>
                </a:lnTo>
                <a:lnTo>
                  <a:pt x="2035" y="293"/>
                </a:lnTo>
                <a:lnTo>
                  <a:pt x="2035" y="293"/>
                </a:lnTo>
                <a:lnTo>
                  <a:pt x="2038" y="288"/>
                </a:lnTo>
                <a:lnTo>
                  <a:pt x="2039" y="280"/>
                </a:lnTo>
                <a:lnTo>
                  <a:pt x="2039" y="263"/>
                </a:lnTo>
                <a:lnTo>
                  <a:pt x="2038" y="249"/>
                </a:lnTo>
                <a:lnTo>
                  <a:pt x="2035" y="240"/>
                </a:lnTo>
                <a:lnTo>
                  <a:pt x="2035" y="240"/>
                </a:lnTo>
                <a:lnTo>
                  <a:pt x="2031" y="232"/>
                </a:lnTo>
                <a:lnTo>
                  <a:pt x="2023" y="222"/>
                </a:lnTo>
                <a:lnTo>
                  <a:pt x="2013" y="209"/>
                </a:lnTo>
                <a:lnTo>
                  <a:pt x="2013" y="209"/>
                </a:lnTo>
                <a:lnTo>
                  <a:pt x="2009" y="208"/>
                </a:lnTo>
                <a:lnTo>
                  <a:pt x="2003" y="206"/>
                </a:lnTo>
                <a:lnTo>
                  <a:pt x="1999" y="206"/>
                </a:lnTo>
                <a:lnTo>
                  <a:pt x="1994" y="206"/>
                </a:lnTo>
                <a:lnTo>
                  <a:pt x="1989" y="208"/>
                </a:lnTo>
                <a:lnTo>
                  <a:pt x="1983" y="210"/>
                </a:lnTo>
                <a:lnTo>
                  <a:pt x="1983" y="210"/>
                </a:lnTo>
                <a:lnTo>
                  <a:pt x="1974" y="218"/>
                </a:lnTo>
                <a:lnTo>
                  <a:pt x="1968" y="225"/>
                </a:lnTo>
                <a:lnTo>
                  <a:pt x="1961" y="230"/>
                </a:lnTo>
                <a:lnTo>
                  <a:pt x="1956" y="231"/>
                </a:lnTo>
                <a:lnTo>
                  <a:pt x="1951" y="232"/>
                </a:lnTo>
                <a:lnTo>
                  <a:pt x="1951" y="232"/>
                </a:lnTo>
                <a:lnTo>
                  <a:pt x="1930" y="235"/>
                </a:lnTo>
                <a:lnTo>
                  <a:pt x="1921" y="235"/>
                </a:lnTo>
                <a:lnTo>
                  <a:pt x="1912" y="234"/>
                </a:lnTo>
                <a:lnTo>
                  <a:pt x="1912" y="234"/>
                </a:lnTo>
                <a:lnTo>
                  <a:pt x="1897" y="226"/>
                </a:lnTo>
                <a:lnTo>
                  <a:pt x="1888" y="223"/>
                </a:lnTo>
                <a:lnTo>
                  <a:pt x="1878" y="222"/>
                </a:lnTo>
                <a:lnTo>
                  <a:pt x="1878" y="222"/>
                </a:lnTo>
                <a:lnTo>
                  <a:pt x="1867" y="221"/>
                </a:lnTo>
                <a:lnTo>
                  <a:pt x="1857" y="219"/>
                </a:lnTo>
                <a:lnTo>
                  <a:pt x="1844" y="219"/>
                </a:lnTo>
                <a:lnTo>
                  <a:pt x="1823" y="223"/>
                </a:lnTo>
                <a:lnTo>
                  <a:pt x="1823" y="223"/>
                </a:lnTo>
                <a:lnTo>
                  <a:pt x="1803" y="226"/>
                </a:lnTo>
                <a:lnTo>
                  <a:pt x="1790" y="226"/>
                </a:lnTo>
                <a:lnTo>
                  <a:pt x="1787" y="227"/>
                </a:lnTo>
                <a:lnTo>
                  <a:pt x="1785" y="228"/>
                </a:lnTo>
                <a:lnTo>
                  <a:pt x="1782" y="232"/>
                </a:lnTo>
                <a:lnTo>
                  <a:pt x="1781" y="236"/>
                </a:lnTo>
                <a:lnTo>
                  <a:pt x="1781" y="236"/>
                </a:lnTo>
                <a:lnTo>
                  <a:pt x="1769" y="270"/>
                </a:lnTo>
                <a:lnTo>
                  <a:pt x="1769" y="270"/>
                </a:lnTo>
                <a:lnTo>
                  <a:pt x="1765" y="271"/>
                </a:lnTo>
                <a:lnTo>
                  <a:pt x="1760" y="274"/>
                </a:lnTo>
                <a:lnTo>
                  <a:pt x="1752" y="278"/>
                </a:lnTo>
                <a:lnTo>
                  <a:pt x="1752" y="278"/>
                </a:lnTo>
                <a:lnTo>
                  <a:pt x="1742" y="283"/>
                </a:lnTo>
                <a:lnTo>
                  <a:pt x="1732" y="288"/>
                </a:lnTo>
                <a:lnTo>
                  <a:pt x="1721" y="292"/>
                </a:lnTo>
                <a:lnTo>
                  <a:pt x="1715" y="294"/>
                </a:lnTo>
                <a:lnTo>
                  <a:pt x="1715" y="294"/>
                </a:lnTo>
                <a:lnTo>
                  <a:pt x="1710" y="297"/>
                </a:lnTo>
                <a:lnTo>
                  <a:pt x="1706" y="298"/>
                </a:lnTo>
                <a:lnTo>
                  <a:pt x="1702" y="302"/>
                </a:lnTo>
                <a:lnTo>
                  <a:pt x="1697" y="311"/>
                </a:lnTo>
                <a:lnTo>
                  <a:pt x="1697" y="311"/>
                </a:lnTo>
                <a:lnTo>
                  <a:pt x="1693" y="325"/>
                </a:lnTo>
                <a:lnTo>
                  <a:pt x="1690" y="338"/>
                </a:lnTo>
                <a:lnTo>
                  <a:pt x="1687" y="351"/>
                </a:lnTo>
                <a:lnTo>
                  <a:pt x="1559" y="355"/>
                </a:lnTo>
                <a:lnTo>
                  <a:pt x="1559" y="310"/>
                </a:lnTo>
                <a:lnTo>
                  <a:pt x="1559" y="310"/>
                </a:lnTo>
                <a:lnTo>
                  <a:pt x="1555" y="283"/>
                </a:lnTo>
                <a:lnTo>
                  <a:pt x="1550" y="263"/>
                </a:lnTo>
                <a:lnTo>
                  <a:pt x="1546" y="245"/>
                </a:lnTo>
                <a:lnTo>
                  <a:pt x="1546" y="245"/>
                </a:lnTo>
                <a:lnTo>
                  <a:pt x="1545" y="240"/>
                </a:lnTo>
                <a:lnTo>
                  <a:pt x="1545" y="235"/>
                </a:lnTo>
                <a:lnTo>
                  <a:pt x="1545" y="228"/>
                </a:lnTo>
                <a:lnTo>
                  <a:pt x="1543" y="223"/>
                </a:lnTo>
                <a:lnTo>
                  <a:pt x="1539" y="216"/>
                </a:lnTo>
                <a:lnTo>
                  <a:pt x="1533" y="205"/>
                </a:lnTo>
                <a:lnTo>
                  <a:pt x="1523" y="191"/>
                </a:lnTo>
                <a:lnTo>
                  <a:pt x="1523" y="191"/>
                </a:lnTo>
                <a:lnTo>
                  <a:pt x="1510" y="174"/>
                </a:lnTo>
                <a:lnTo>
                  <a:pt x="1497" y="160"/>
                </a:lnTo>
                <a:lnTo>
                  <a:pt x="1484" y="147"/>
                </a:lnTo>
                <a:lnTo>
                  <a:pt x="1471" y="137"/>
                </a:lnTo>
                <a:lnTo>
                  <a:pt x="1459" y="128"/>
                </a:lnTo>
                <a:lnTo>
                  <a:pt x="1449" y="120"/>
                </a:lnTo>
                <a:lnTo>
                  <a:pt x="1434" y="111"/>
                </a:lnTo>
                <a:lnTo>
                  <a:pt x="1434" y="111"/>
                </a:lnTo>
                <a:lnTo>
                  <a:pt x="1418" y="104"/>
                </a:lnTo>
                <a:lnTo>
                  <a:pt x="1400" y="98"/>
                </a:lnTo>
                <a:lnTo>
                  <a:pt x="1378" y="90"/>
                </a:lnTo>
                <a:lnTo>
                  <a:pt x="1360" y="79"/>
                </a:lnTo>
                <a:lnTo>
                  <a:pt x="1360" y="79"/>
                </a:lnTo>
                <a:lnTo>
                  <a:pt x="1358" y="74"/>
                </a:lnTo>
                <a:lnTo>
                  <a:pt x="1352" y="59"/>
                </a:lnTo>
                <a:lnTo>
                  <a:pt x="1345" y="41"/>
                </a:lnTo>
                <a:lnTo>
                  <a:pt x="1339" y="33"/>
                </a:lnTo>
                <a:lnTo>
                  <a:pt x="1333" y="27"/>
                </a:lnTo>
                <a:lnTo>
                  <a:pt x="1333" y="27"/>
                </a:lnTo>
                <a:lnTo>
                  <a:pt x="1329" y="22"/>
                </a:lnTo>
                <a:lnTo>
                  <a:pt x="1328" y="17"/>
                </a:lnTo>
                <a:lnTo>
                  <a:pt x="1328" y="10"/>
                </a:lnTo>
                <a:lnTo>
                  <a:pt x="1325" y="8"/>
                </a:lnTo>
                <a:lnTo>
                  <a:pt x="1321" y="5"/>
                </a:lnTo>
                <a:lnTo>
                  <a:pt x="1312" y="4"/>
                </a:lnTo>
                <a:lnTo>
                  <a:pt x="1298" y="2"/>
                </a:lnTo>
                <a:lnTo>
                  <a:pt x="1298" y="2"/>
                </a:lnTo>
                <a:lnTo>
                  <a:pt x="1270" y="1"/>
                </a:lnTo>
                <a:lnTo>
                  <a:pt x="1252" y="0"/>
                </a:lnTo>
                <a:lnTo>
                  <a:pt x="1240" y="0"/>
                </a:lnTo>
                <a:lnTo>
                  <a:pt x="1227" y="4"/>
                </a:lnTo>
                <a:lnTo>
                  <a:pt x="1227" y="4"/>
                </a:lnTo>
                <a:lnTo>
                  <a:pt x="1217" y="8"/>
                </a:lnTo>
                <a:lnTo>
                  <a:pt x="1208" y="10"/>
                </a:lnTo>
                <a:lnTo>
                  <a:pt x="1198" y="13"/>
                </a:lnTo>
                <a:lnTo>
                  <a:pt x="1179" y="17"/>
                </a:lnTo>
                <a:lnTo>
                  <a:pt x="1179" y="17"/>
                </a:lnTo>
                <a:lnTo>
                  <a:pt x="1151" y="23"/>
                </a:lnTo>
                <a:lnTo>
                  <a:pt x="1143" y="27"/>
                </a:lnTo>
                <a:lnTo>
                  <a:pt x="1137" y="33"/>
                </a:lnTo>
                <a:lnTo>
                  <a:pt x="1137" y="33"/>
                </a:lnTo>
                <a:lnTo>
                  <a:pt x="1133" y="36"/>
                </a:lnTo>
                <a:lnTo>
                  <a:pt x="1130" y="36"/>
                </a:lnTo>
                <a:lnTo>
                  <a:pt x="1125" y="33"/>
                </a:lnTo>
                <a:lnTo>
                  <a:pt x="1123" y="35"/>
                </a:lnTo>
                <a:lnTo>
                  <a:pt x="1121" y="39"/>
                </a:lnTo>
                <a:lnTo>
                  <a:pt x="1121" y="45"/>
                </a:lnTo>
                <a:lnTo>
                  <a:pt x="1121" y="58"/>
                </a:lnTo>
                <a:lnTo>
                  <a:pt x="1121" y="58"/>
                </a:lnTo>
                <a:lnTo>
                  <a:pt x="1123" y="84"/>
                </a:lnTo>
                <a:lnTo>
                  <a:pt x="1124" y="102"/>
                </a:lnTo>
                <a:lnTo>
                  <a:pt x="1127" y="116"/>
                </a:lnTo>
                <a:lnTo>
                  <a:pt x="1130" y="126"/>
                </a:lnTo>
                <a:lnTo>
                  <a:pt x="1130" y="126"/>
                </a:lnTo>
                <a:lnTo>
                  <a:pt x="1136" y="137"/>
                </a:lnTo>
                <a:lnTo>
                  <a:pt x="1138" y="146"/>
                </a:lnTo>
                <a:lnTo>
                  <a:pt x="1139" y="156"/>
                </a:lnTo>
                <a:lnTo>
                  <a:pt x="1139" y="156"/>
                </a:lnTo>
                <a:lnTo>
                  <a:pt x="1130" y="177"/>
                </a:lnTo>
                <a:lnTo>
                  <a:pt x="1123" y="192"/>
                </a:lnTo>
                <a:lnTo>
                  <a:pt x="1120" y="201"/>
                </a:lnTo>
                <a:lnTo>
                  <a:pt x="1120" y="201"/>
                </a:lnTo>
                <a:lnTo>
                  <a:pt x="1119" y="204"/>
                </a:lnTo>
                <a:lnTo>
                  <a:pt x="1118" y="208"/>
                </a:lnTo>
                <a:lnTo>
                  <a:pt x="1110" y="216"/>
                </a:lnTo>
                <a:lnTo>
                  <a:pt x="1090" y="234"/>
                </a:lnTo>
                <a:lnTo>
                  <a:pt x="1090" y="234"/>
                </a:lnTo>
                <a:lnTo>
                  <a:pt x="1070" y="254"/>
                </a:lnTo>
                <a:lnTo>
                  <a:pt x="1054" y="272"/>
                </a:lnTo>
                <a:lnTo>
                  <a:pt x="1054" y="272"/>
                </a:lnTo>
                <a:lnTo>
                  <a:pt x="1044" y="284"/>
                </a:lnTo>
                <a:lnTo>
                  <a:pt x="1032" y="294"/>
                </a:lnTo>
                <a:lnTo>
                  <a:pt x="1032" y="294"/>
                </a:lnTo>
                <a:lnTo>
                  <a:pt x="1027" y="301"/>
                </a:lnTo>
                <a:lnTo>
                  <a:pt x="1023" y="308"/>
                </a:lnTo>
                <a:lnTo>
                  <a:pt x="1018" y="318"/>
                </a:lnTo>
                <a:lnTo>
                  <a:pt x="1018" y="318"/>
                </a:lnTo>
                <a:lnTo>
                  <a:pt x="1023" y="324"/>
                </a:lnTo>
                <a:lnTo>
                  <a:pt x="1025" y="329"/>
                </a:lnTo>
                <a:lnTo>
                  <a:pt x="1026" y="330"/>
                </a:lnTo>
                <a:lnTo>
                  <a:pt x="1025" y="330"/>
                </a:lnTo>
                <a:lnTo>
                  <a:pt x="1025" y="330"/>
                </a:lnTo>
                <a:lnTo>
                  <a:pt x="974" y="336"/>
                </a:lnTo>
                <a:lnTo>
                  <a:pt x="861" y="351"/>
                </a:lnTo>
                <a:lnTo>
                  <a:pt x="796" y="361"/>
                </a:lnTo>
                <a:lnTo>
                  <a:pt x="737" y="370"/>
                </a:lnTo>
                <a:lnTo>
                  <a:pt x="688" y="381"/>
                </a:lnTo>
                <a:lnTo>
                  <a:pt x="670" y="386"/>
                </a:lnTo>
                <a:lnTo>
                  <a:pt x="656" y="390"/>
                </a:lnTo>
                <a:lnTo>
                  <a:pt x="656" y="390"/>
                </a:lnTo>
                <a:lnTo>
                  <a:pt x="634" y="399"/>
                </a:lnTo>
                <a:lnTo>
                  <a:pt x="609" y="410"/>
                </a:lnTo>
                <a:lnTo>
                  <a:pt x="561" y="436"/>
                </a:lnTo>
                <a:lnTo>
                  <a:pt x="524" y="458"/>
                </a:lnTo>
                <a:lnTo>
                  <a:pt x="508" y="467"/>
                </a:lnTo>
                <a:lnTo>
                  <a:pt x="339" y="475"/>
                </a:lnTo>
                <a:lnTo>
                  <a:pt x="339" y="475"/>
                </a:lnTo>
                <a:lnTo>
                  <a:pt x="325" y="438"/>
                </a:lnTo>
                <a:lnTo>
                  <a:pt x="314" y="407"/>
                </a:lnTo>
                <a:lnTo>
                  <a:pt x="306" y="381"/>
                </a:lnTo>
                <a:lnTo>
                  <a:pt x="306" y="381"/>
                </a:lnTo>
                <a:lnTo>
                  <a:pt x="301" y="356"/>
                </a:lnTo>
                <a:lnTo>
                  <a:pt x="293" y="330"/>
                </a:lnTo>
                <a:lnTo>
                  <a:pt x="289" y="319"/>
                </a:lnTo>
                <a:lnTo>
                  <a:pt x="285" y="308"/>
                </a:lnTo>
                <a:lnTo>
                  <a:pt x="280" y="302"/>
                </a:lnTo>
                <a:lnTo>
                  <a:pt x="279" y="299"/>
                </a:lnTo>
                <a:lnTo>
                  <a:pt x="276" y="299"/>
                </a:lnTo>
                <a:lnTo>
                  <a:pt x="276" y="299"/>
                </a:lnTo>
                <a:lnTo>
                  <a:pt x="268" y="299"/>
                </a:lnTo>
                <a:lnTo>
                  <a:pt x="262" y="302"/>
                </a:lnTo>
                <a:lnTo>
                  <a:pt x="257" y="305"/>
                </a:lnTo>
                <a:lnTo>
                  <a:pt x="254" y="307"/>
                </a:lnTo>
                <a:lnTo>
                  <a:pt x="253" y="310"/>
                </a:lnTo>
                <a:lnTo>
                  <a:pt x="253" y="310"/>
                </a:lnTo>
                <a:lnTo>
                  <a:pt x="228" y="479"/>
                </a:lnTo>
                <a:lnTo>
                  <a:pt x="228" y="479"/>
                </a:lnTo>
                <a:lnTo>
                  <a:pt x="163" y="488"/>
                </a:lnTo>
                <a:lnTo>
                  <a:pt x="62" y="503"/>
                </a:lnTo>
                <a:lnTo>
                  <a:pt x="62" y="503"/>
                </a:lnTo>
                <a:lnTo>
                  <a:pt x="45" y="506"/>
                </a:lnTo>
                <a:lnTo>
                  <a:pt x="32" y="511"/>
                </a:lnTo>
                <a:lnTo>
                  <a:pt x="22" y="518"/>
                </a:lnTo>
                <a:lnTo>
                  <a:pt x="14" y="524"/>
                </a:lnTo>
                <a:lnTo>
                  <a:pt x="8" y="531"/>
                </a:lnTo>
                <a:lnTo>
                  <a:pt x="4" y="538"/>
                </a:lnTo>
                <a:lnTo>
                  <a:pt x="1" y="545"/>
                </a:lnTo>
                <a:lnTo>
                  <a:pt x="0" y="551"/>
                </a:lnTo>
                <a:lnTo>
                  <a:pt x="0" y="551"/>
                </a:lnTo>
                <a:close/>
                <a:moveTo>
                  <a:pt x="1185" y="308"/>
                </a:moveTo>
                <a:lnTo>
                  <a:pt x="1196" y="339"/>
                </a:lnTo>
                <a:lnTo>
                  <a:pt x="1148" y="339"/>
                </a:lnTo>
                <a:lnTo>
                  <a:pt x="1183" y="298"/>
                </a:lnTo>
                <a:lnTo>
                  <a:pt x="1185" y="308"/>
                </a:lnTo>
                <a:close/>
                <a:moveTo>
                  <a:pt x="1176" y="137"/>
                </a:moveTo>
                <a:lnTo>
                  <a:pt x="1176" y="137"/>
                </a:lnTo>
                <a:lnTo>
                  <a:pt x="1179" y="138"/>
                </a:lnTo>
                <a:lnTo>
                  <a:pt x="1190" y="141"/>
                </a:lnTo>
                <a:lnTo>
                  <a:pt x="1205" y="141"/>
                </a:lnTo>
                <a:lnTo>
                  <a:pt x="1213" y="141"/>
                </a:lnTo>
                <a:lnTo>
                  <a:pt x="1221" y="139"/>
                </a:lnTo>
                <a:lnTo>
                  <a:pt x="1221" y="139"/>
                </a:lnTo>
                <a:lnTo>
                  <a:pt x="1230" y="135"/>
                </a:lnTo>
                <a:lnTo>
                  <a:pt x="1238" y="132"/>
                </a:lnTo>
                <a:lnTo>
                  <a:pt x="1250" y="121"/>
                </a:lnTo>
                <a:lnTo>
                  <a:pt x="1261" y="112"/>
                </a:lnTo>
                <a:lnTo>
                  <a:pt x="1265" y="108"/>
                </a:lnTo>
                <a:lnTo>
                  <a:pt x="1265" y="108"/>
                </a:lnTo>
                <a:lnTo>
                  <a:pt x="1268" y="128"/>
                </a:lnTo>
                <a:lnTo>
                  <a:pt x="1272" y="143"/>
                </a:lnTo>
                <a:lnTo>
                  <a:pt x="1274" y="152"/>
                </a:lnTo>
                <a:lnTo>
                  <a:pt x="1274" y="152"/>
                </a:lnTo>
                <a:lnTo>
                  <a:pt x="1272" y="155"/>
                </a:lnTo>
                <a:lnTo>
                  <a:pt x="1271" y="159"/>
                </a:lnTo>
                <a:lnTo>
                  <a:pt x="1263" y="165"/>
                </a:lnTo>
                <a:lnTo>
                  <a:pt x="1253" y="172"/>
                </a:lnTo>
                <a:lnTo>
                  <a:pt x="1245" y="176"/>
                </a:lnTo>
                <a:lnTo>
                  <a:pt x="1239" y="177"/>
                </a:lnTo>
                <a:lnTo>
                  <a:pt x="1239" y="177"/>
                </a:lnTo>
                <a:lnTo>
                  <a:pt x="1230" y="178"/>
                </a:lnTo>
                <a:lnTo>
                  <a:pt x="1222" y="178"/>
                </a:lnTo>
                <a:lnTo>
                  <a:pt x="1214" y="176"/>
                </a:lnTo>
                <a:lnTo>
                  <a:pt x="1208" y="174"/>
                </a:lnTo>
                <a:lnTo>
                  <a:pt x="1198" y="170"/>
                </a:lnTo>
                <a:lnTo>
                  <a:pt x="1194" y="168"/>
                </a:lnTo>
                <a:lnTo>
                  <a:pt x="1176" y="13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8">
            <a:extLst>
              <a:ext uri="{FF2B5EF4-FFF2-40B4-BE49-F238E27FC236}">
                <a16:creationId xmlns:a16="http://schemas.microsoft.com/office/drawing/2014/main" id="{CA1F9976-9D0E-4932-8B39-942E5DC5BB59}"/>
              </a:ext>
            </a:extLst>
          </p:cNvPr>
          <p:cNvSpPr>
            <a:spLocks/>
          </p:cNvSpPr>
          <p:nvPr/>
        </p:nvSpPr>
        <p:spPr bwMode="auto">
          <a:xfrm>
            <a:off x="2212494" y="3332104"/>
            <a:ext cx="1748230" cy="632605"/>
          </a:xfrm>
          <a:custGeom>
            <a:avLst/>
            <a:gdLst>
              <a:gd name="T0" fmla="*/ 1297 w 2092"/>
              <a:gd name="T1" fmla="*/ 69 h 757"/>
              <a:gd name="T2" fmla="*/ 1266 w 2092"/>
              <a:gd name="T3" fmla="*/ 31 h 757"/>
              <a:gd name="T4" fmla="*/ 1186 w 2092"/>
              <a:gd name="T5" fmla="*/ 3 h 757"/>
              <a:gd name="T6" fmla="*/ 1101 w 2092"/>
              <a:gd name="T7" fmla="*/ 3 h 757"/>
              <a:gd name="T8" fmla="*/ 1053 w 2092"/>
              <a:gd name="T9" fmla="*/ 68 h 757"/>
              <a:gd name="T10" fmla="*/ 995 w 2092"/>
              <a:gd name="T11" fmla="*/ 82 h 757"/>
              <a:gd name="T12" fmla="*/ 941 w 2092"/>
              <a:gd name="T13" fmla="*/ 112 h 757"/>
              <a:gd name="T14" fmla="*/ 914 w 2092"/>
              <a:gd name="T15" fmla="*/ 170 h 757"/>
              <a:gd name="T16" fmla="*/ 856 w 2092"/>
              <a:gd name="T17" fmla="*/ 197 h 757"/>
              <a:gd name="T18" fmla="*/ 764 w 2092"/>
              <a:gd name="T19" fmla="*/ 222 h 757"/>
              <a:gd name="T20" fmla="*/ 754 w 2092"/>
              <a:gd name="T21" fmla="*/ 241 h 757"/>
              <a:gd name="T22" fmla="*/ 779 w 2092"/>
              <a:gd name="T23" fmla="*/ 271 h 757"/>
              <a:gd name="T24" fmla="*/ 727 w 2092"/>
              <a:gd name="T25" fmla="*/ 289 h 757"/>
              <a:gd name="T26" fmla="*/ 696 w 2092"/>
              <a:gd name="T27" fmla="*/ 357 h 757"/>
              <a:gd name="T28" fmla="*/ 375 w 2092"/>
              <a:gd name="T29" fmla="*/ 352 h 757"/>
              <a:gd name="T30" fmla="*/ 364 w 2092"/>
              <a:gd name="T31" fmla="*/ 322 h 757"/>
              <a:gd name="T32" fmla="*/ 341 w 2092"/>
              <a:gd name="T33" fmla="*/ 289 h 757"/>
              <a:gd name="T34" fmla="*/ 264 w 2092"/>
              <a:gd name="T35" fmla="*/ 229 h 757"/>
              <a:gd name="T36" fmla="*/ 219 w 2092"/>
              <a:gd name="T37" fmla="*/ 222 h 757"/>
              <a:gd name="T38" fmla="*/ 198 w 2092"/>
              <a:gd name="T39" fmla="*/ 260 h 757"/>
              <a:gd name="T40" fmla="*/ 167 w 2092"/>
              <a:gd name="T41" fmla="*/ 289 h 757"/>
              <a:gd name="T42" fmla="*/ 175 w 2092"/>
              <a:gd name="T43" fmla="*/ 335 h 757"/>
              <a:gd name="T44" fmla="*/ 172 w 2092"/>
              <a:gd name="T45" fmla="*/ 380 h 757"/>
              <a:gd name="T46" fmla="*/ 177 w 2092"/>
              <a:gd name="T47" fmla="*/ 473 h 757"/>
              <a:gd name="T48" fmla="*/ 154 w 2092"/>
              <a:gd name="T49" fmla="*/ 497 h 757"/>
              <a:gd name="T50" fmla="*/ 62 w 2092"/>
              <a:gd name="T51" fmla="*/ 520 h 757"/>
              <a:gd name="T52" fmla="*/ 47 w 2092"/>
              <a:gd name="T53" fmla="*/ 562 h 757"/>
              <a:gd name="T54" fmla="*/ 12 w 2092"/>
              <a:gd name="T55" fmla="*/ 649 h 757"/>
              <a:gd name="T56" fmla="*/ 0 w 2092"/>
              <a:gd name="T57" fmla="*/ 685 h 757"/>
              <a:gd name="T58" fmla="*/ 275 w 2092"/>
              <a:gd name="T59" fmla="*/ 695 h 757"/>
              <a:gd name="T60" fmla="*/ 451 w 2092"/>
              <a:gd name="T61" fmla="*/ 681 h 757"/>
              <a:gd name="T62" fmla="*/ 679 w 2092"/>
              <a:gd name="T63" fmla="*/ 721 h 757"/>
              <a:gd name="T64" fmla="*/ 911 w 2092"/>
              <a:gd name="T65" fmla="*/ 747 h 757"/>
              <a:gd name="T66" fmla="*/ 1078 w 2092"/>
              <a:gd name="T67" fmla="*/ 745 h 757"/>
              <a:gd name="T68" fmla="*/ 1262 w 2092"/>
              <a:gd name="T69" fmla="*/ 755 h 757"/>
              <a:gd name="T70" fmla="*/ 1508 w 2092"/>
              <a:gd name="T71" fmla="*/ 742 h 757"/>
              <a:gd name="T72" fmla="*/ 1808 w 2092"/>
              <a:gd name="T73" fmla="*/ 658 h 757"/>
              <a:gd name="T74" fmla="*/ 2037 w 2092"/>
              <a:gd name="T75" fmla="*/ 619 h 757"/>
              <a:gd name="T76" fmla="*/ 2090 w 2092"/>
              <a:gd name="T77" fmla="*/ 599 h 757"/>
              <a:gd name="T78" fmla="*/ 1994 w 2092"/>
              <a:gd name="T79" fmla="*/ 575 h 757"/>
              <a:gd name="T80" fmla="*/ 1842 w 2092"/>
              <a:gd name="T81" fmla="*/ 551 h 757"/>
              <a:gd name="T82" fmla="*/ 1842 w 2092"/>
              <a:gd name="T83" fmla="*/ 302 h 757"/>
              <a:gd name="T84" fmla="*/ 1824 w 2092"/>
              <a:gd name="T85" fmla="*/ 320 h 757"/>
              <a:gd name="T86" fmla="*/ 1775 w 2092"/>
              <a:gd name="T87" fmla="*/ 373 h 757"/>
              <a:gd name="T88" fmla="*/ 1737 w 2092"/>
              <a:gd name="T89" fmla="*/ 450 h 757"/>
              <a:gd name="T90" fmla="*/ 1785 w 2092"/>
              <a:gd name="T91" fmla="*/ 453 h 757"/>
              <a:gd name="T92" fmla="*/ 1807 w 2092"/>
              <a:gd name="T93" fmla="*/ 503 h 757"/>
              <a:gd name="T94" fmla="*/ 1582 w 2092"/>
              <a:gd name="T95" fmla="*/ 528 h 757"/>
              <a:gd name="T96" fmla="*/ 1484 w 2092"/>
              <a:gd name="T97" fmla="*/ 472 h 757"/>
              <a:gd name="T98" fmla="*/ 1207 w 2092"/>
              <a:gd name="T99" fmla="*/ 419 h 757"/>
              <a:gd name="T100" fmla="*/ 1173 w 2092"/>
              <a:gd name="T101" fmla="*/ 320 h 757"/>
              <a:gd name="T102" fmla="*/ 1204 w 2092"/>
              <a:gd name="T103" fmla="*/ 303 h 757"/>
              <a:gd name="T104" fmla="*/ 1256 w 2092"/>
              <a:gd name="T105" fmla="*/ 297 h 757"/>
              <a:gd name="T106" fmla="*/ 1317 w 2092"/>
              <a:gd name="T107" fmla="*/ 224 h 757"/>
              <a:gd name="T108" fmla="*/ 1323 w 2092"/>
              <a:gd name="T109" fmla="*/ 145 h 757"/>
              <a:gd name="T110" fmla="*/ 1290 w 2092"/>
              <a:gd name="T111" fmla="*/ 111 h 7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92" h="757">
                <a:moveTo>
                  <a:pt x="1290" y="95"/>
                </a:moveTo>
                <a:lnTo>
                  <a:pt x="1290" y="95"/>
                </a:lnTo>
                <a:lnTo>
                  <a:pt x="1290" y="93"/>
                </a:lnTo>
                <a:lnTo>
                  <a:pt x="1292" y="89"/>
                </a:lnTo>
                <a:lnTo>
                  <a:pt x="1295" y="83"/>
                </a:lnTo>
                <a:lnTo>
                  <a:pt x="1297" y="77"/>
                </a:lnTo>
                <a:lnTo>
                  <a:pt x="1297" y="69"/>
                </a:lnTo>
                <a:lnTo>
                  <a:pt x="1295" y="62"/>
                </a:lnTo>
                <a:lnTo>
                  <a:pt x="1293" y="56"/>
                </a:lnTo>
                <a:lnTo>
                  <a:pt x="1290" y="51"/>
                </a:lnTo>
                <a:lnTo>
                  <a:pt x="1284" y="46"/>
                </a:lnTo>
                <a:lnTo>
                  <a:pt x="1279" y="41"/>
                </a:lnTo>
                <a:lnTo>
                  <a:pt x="1279" y="41"/>
                </a:lnTo>
                <a:lnTo>
                  <a:pt x="1266" y="31"/>
                </a:lnTo>
                <a:lnTo>
                  <a:pt x="1255" y="23"/>
                </a:lnTo>
                <a:lnTo>
                  <a:pt x="1243" y="16"/>
                </a:lnTo>
                <a:lnTo>
                  <a:pt x="1233" y="11"/>
                </a:lnTo>
                <a:lnTo>
                  <a:pt x="1221" y="7"/>
                </a:lnTo>
                <a:lnTo>
                  <a:pt x="1211" y="6"/>
                </a:lnTo>
                <a:lnTo>
                  <a:pt x="1199" y="3"/>
                </a:lnTo>
                <a:lnTo>
                  <a:pt x="1186" y="3"/>
                </a:lnTo>
                <a:lnTo>
                  <a:pt x="1186" y="3"/>
                </a:lnTo>
                <a:lnTo>
                  <a:pt x="1173" y="3"/>
                </a:lnTo>
                <a:lnTo>
                  <a:pt x="1159" y="2"/>
                </a:lnTo>
                <a:lnTo>
                  <a:pt x="1132" y="0"/>
                </a:lnTo>
                <a:lnTo>
                  <a:pt x="1118" y="0"/>
                </a:lnTo>
                <a:lnTo>
                  <a:pt x="1106" y="2"/>
                </a:lnTo>
                <a:lnTo>
                  <a:pt x="1101" y="3"/>
                </a:lnTo>
                <a:lnTo>
                  <a:pt x="1096" y="6"/>
                </a:lnTo>
                <a:lnTo>
                  <a:pt x="1092" y="10"/>
                </a:lnTo>
                <a:lnTo>
                  <a:pt x="1088" y="14"/>
                </a:lnTo>
                <a:lnTo>
                  <a:pt x="1088" y="14"/>
                </a:lnTo>
                <a:lnTo>
                  <a:pt x="1074" y="32"/>
                </a:lnTo>
                <a:lnTo>
                  <a:pt x="1064" y="50"/>
                </a:lnTo>
                <a:lnTo>
                  <a:pt x="1053" y="68"/>
                </a:lnTo>
                <a:lnTo>
                  <a:pt x="1053" y="68"/>
                </a:lnTo>
                <a:lnTo>
                  <a:pt x="1048" y="68"/>
                </a:lnTo>
                <a:lnTo>
                  <a:pt x="1035" y="69"/>
                </a:lnTo>
                <a:lnTo>
                  <a:pt x="1026" y="71"/>
                </a:lnTo>
                <a:lnTo>
                  <a:pt x="1016" y="73"/>
                </a:lnTo>
                <a:lnTo>
                  <a:pt x="1006" y="77"/>
                </a:lnTo>
                <a:lnTo>
                  <a:pt x="995" y="82"/>
                </a:lnTo>
                <a:lnTo>
                  <a:pt x="995" y="82"/>
                </a:lnTo>
                <a:lnTo>
                  <a:pt x="986" y="87"/>
                </a:lnTo>
                <a:lnTo>
                  <a:pt x="976" y="91"/>
                </a:lnTo>
                <a:lnTo>
                  <a:pt x="959" y="98"/>
                </a:lnTo>
                <a:lnTo>
                  <a:pt x="953" y="102"/>
                </a:lnTo>
                <a:lnTo>
                  <a:pt x="946" y="105"/>
                </a:lnTo>
                <a:lnTo>
                  <a:pt x="941" y="112"/>
                </a:lnTo>
                <a:lnTo>
                  <a:pt x="937" y="120"/>
                </a:lnTo>
                <a:lnTo>
                  <a:pt x="937" y="120"/>
                </a:lnTo>
                <a:lnTo>
                  <a:pt x="926" y="153"/>
                </a:lnTo>
                <a:lnTo>
                  <a:pt x="919" y="165"/>
                </a:lnTo>
                <a:lnTo>
                  <a:pt x="917" y="169"/>
                </a:lnTo>
                <a:lnTo>
                  <a:pt x="914" y="170"/>
                </a:lnTo>
                <a:lnTo>
                  <a:pt x="914" y="170"/>
                </a:lnTo>
                <a:lnTo>
                  <a:pt x="911" y="171"/>
                </a:lnTo>
                <a:lnTo>
                  <a:pt x="906" y="175"/>
                </a:lnTo>
                <a:lnTo>
                  <a:pt x="895" y="183"/>
                </a:lnTo>
                <a:lnTo>
                  <a:pt x="887" y="188"/>
                </a:lnTo>
                <a:lnTo>
                  <a:pt x="878" y="192"/>
                </a:lnTo>
                <a:lnTo>
                  <a:pt x="868" y="196"/>
                </a:lnTo>
                <a:lnTo>
                  <a:pt x="856" y="197"/>
                </a:lnTo>
                <a:lnTo>
                  <a:pt x="856" y="197"/>
                </a:lnTo>
                <a:lnTo>
                  <a:pt x="829" y="201"/>
                </a:lnTo>
                <a:lnTo>
                  <a:pt x="800" y="206"/>
                </a:lnTo>
                <a:lnTo>
                  <a:pt x="789" y="209"/>
                </a:lnTo>
                <a:lnTo>
                  <a:pt x="777" y="213"/>
                </a:lnTo>
                <a:lnTo>
                  <a:pt x="770" y="216"/>
                </a:lnTo>
                <a:lnTo>
                  <a:pt x="764" y="222"/>
                </a:lnTo>
                <a:lnTo>
                  <a:pt x="764" y="222"/>
                </a:lnTo>
                <a:lnTo>
                  <a:pt x="760" y="226"/>
                </a:lnTo>
                <a:lnTo>
                  <a:pt x="758" y="229"/>
                </a:lnTo>
                <a:lnTo>
                  <a:pt x="753" y="233"/>
                </a:lnTo>
                <a:lnTo>
                  <a:pt x="751" y="235"/>
                </a:lnTo>
                <a:lnTo>
                  <a:pt x="751" y="237"/>
                </a:lnTo>
                <a:lnTo>
                  <a:pt x="754" y="241"/>
                </a:lnTo>
                <a:lnTo>
                  <a:pt x="757" y="245"/>
                </a:lnTo>
                <a:lnTo>
                  <a:pt x="757" y="245"/>
                </a:lnTo>
                <a:lnTo>
                  <a:pt x="767" y="254"/>
                </a:lnTo>
                <a:lnTo>
                  <a:pt x="776" y="262"/>
                </a:lnTo>
                <a:lnTo>
                  <a:pt x="780" y="266"/>
                </a:lnTo>
                <a:lnTo>
                  <a:pt x="780" y="268"/>
                </a:lnTo>
                <a:lnTo>
                  <a:pt x="779" y="271"/>
                </a:lnTo>
                <a:lnTo>
                  <a:pt x="775" y="272"/>
                </a:lnTo>
                <a:lnTo>
                  <a:pt x="775" y="272"/>
                </a:lnTo>
                <a:lnTo>
                  <a:pt x="759" y="276"/>
                </a:lnTo>
                <a:lnTo>
                  <a:pt x="751" y="277"/>
                </a:lnTo>
                <a:lnTo>
                  <a:pt x="744" y="280"/>
                </a:lnTo>
                <a:lnTo>
                  <a:pt x="735" y="284"/>
                </a:lnTo>
                <a:lnTo>
                  <a:pt x="727" y="289"/>
                </a:lnTo>
                <a:lnTo>
                  <a:pt x="719" y="297"/>
                </a:lnTo>
                <a:lnTo>
                  <a:pt x="713" y="307"/>
                </a:lnTo>
                <a:lnTo>
                  <a:pt x="713" y="307"/>
                </a:lnTo>
                <a:lnTo>
                  <a:pt x="708" y="318"/>
                </a:lnTo>
                <a:lnTo>
                  <a:pt x="702" y="331"/>
                </a:lnTo>
                <a:lnTo>
                  <a:pt x="699" y="344"/>
                </a:lnTo>
                <a:lnTo>
                  <a:pt x="696" y="357"/>
                </a:lnTo>
                <a:lnTo>
                  <a:pt x="693" y="377"/>
                </a:lnTo>
                <a:lnTo>
                  <a:pt x="692" y="384"/>
                </a:lnTo>
                <a:lnTo>
                  <a:pt x="409" y="371"/>
                </a:lnTo>
                <a:lnTo>
                  <a:pt x="409" y="371"/>
                </a:lnTo>
                <a:lnTo>
                  <a:pt x="379" y="355"/>
                </a:lnTo>
                <a:lnTo>
                  <a:pt x="379" y="355"/>
                </a:lnTo>
                <a:lnTo>
                  <a:pt x="375" y="352"/>
                </a:lnTo>
                <a:lnTo>
                  <a:pt x="372" y="352"/>
                </a:lnTo>
                <a:lnTo>
                  <a:pt x="367" y="352"/>
                </a:lnTo>
                <a:lnTo>
                  <a:pt x="367" y="351"/>
                </a:lnTo>
                <a:lnTo>
                  <a:pt x="366" y="348"/>
                </a:lnTo>
                <a:lnTo>
                  <a:pt x="366" y="337"/>
                </a:lnTo>
                <a:lnTo>
                  <a:pt x="366" y="337"/>
                </a:lnTo>
                <a:lnTo>
                  <a:pt x="364" y="322"/>
                </a:lnTo>
                <a:lnTo>
                  <a:pt x="364" y="316"/>
                </a:lnTo>
                <a:lnTo>
                  <a:pt x="363" y="311"/>
                </a:lnTo>
                <a:lnTo>
                  <a:pt x="360" y="306"/>
                </a:lnTo>
                <a:lnTo>
                  <a:pt x="355" y="300"/>
                </a:lnTo>
                <a:lnTo>
                  <a:pt x="350" y="295"/>
                </a:lnTo>
                <a:lnTo>
                  <a:pt x="341" y="289"/>
                </a:lnTo>
                <a:lnTo>
                  <a:pt x="341" y="289"/>
                </a:lnTo>
                <a:lnTo>
                  <a:pt x="322" y="276"/>
                </a:lnTo>
                <a:lnTo>
                  <a:pt x="304" y="262"/>
                </a:lnTo>
                <a:lnTo>
                  <a:pt x="288" y="249"/>
                </a:lnTo>
                <a:lnTo>
                  <a:pt x="277" y="238"/>
                </a:lnTo>
                <a:lnTo>
                  <a:pt x="277" y="238"/>
                </a:lnTo>
                <a:lnTo>
                  <a:pt x="271" y="233"/>
                </a:lnTo>
                <a:lnTo>
                  <a:pt x="264" y="229"/>
                </a:lnTo>
                <a:lnTo>
                  <a:pt x="255" y="226"/>
                </a:lnTo>
                <a:lnTo>
                  <a:pt x="246" y="222"/>
                </a:lnTo>
                <a:lnTo>
                  <a:pt x="237" y="219"/>
                </a:lnTo>
                <a:lnTo>
                  <a:pt x="229" y="218"/>
                </a:lnTo>
                <a:lnTo>
                  <a:pt x="222" y="219"/>
                </a:lnTo>
                <a:lnTo>
                  <a:pt x="220" y="220"/>
                </a:lnTo>
                <a:lnTo>
                  <a:pt x="219" y="222"/>
                </a:lnTo>
                <a:lnTo>
                  <a:pt x="219" y="222"/>
                </a:lnTo>
                <a:lnTo>
                  <a:pt x="208" y="235"/>
                </a:lnTo>
                <a:lnTo>
                  <a:pt x="204" y="241"/>
                </a:lnTo>
                <a:lnTo>
                  <a:pt x="202" y="249"/>
                </a:lnTo>
                <a:lnTo>
                  <a:pt x="202" y="249"/>
                </a:lnTo>
                <a:lnTo>
                  <a:pt x="199" y="258"/>
                </a:lnTo>
                <a:lnTo>
                  <a:pt x="198" y="260"/>
                </a:lnTo>
                <a:lnTo>
                  <a:pt x="191" y="266"/>
                </a:lnTo>
                <a:lnTo>
                  <a:pt x="191" y="266"/>
                </a:lnTo>
                <a:lnTo>
                  <a:pt x="175" y="278"/>
                </a:lnTo>
                <a:lnTo>
                  <a:pt x="169" y="284"/>
                </a:lnTo>
                <a:lnTo>
                  <a:pt x="168" y="286"/>
                </a:lnTo>
                <a:lnTo>
                  <a:pt x="167" y="289"/>
                </a:lnTo>
                <a:lnTo>
                  <a:pt x="167" y="289"/>
                </a:lnTo>
                <a:lnTo>
                  <a:pt x="167" y="309"/>
                </a:lnTo>
                <a:lnTo>
                  <a:pt x="168" y="320"/>
                </a:lnTo>
                <a:lnTo>
                  <a:pt x="169" y="324"/>
                </a:lnTo>
                <a:lnTo>
                  <a:pt x="171" y="326"/>
                </a:lnTo>
                <a:lnTo>
                  <a:pt x="171" y="326"/>
                </a:lnTo>
                <a:lnTo>
                  <a:pt x="172" y="330"/>
                </a:lnTo>
                <a:lnTo>
                  <a:pt x="175" y="335"/>
                </a:lnTo>
                <a:lnTo>
                  <a:pt x="176" y="348"/>
                </a:lnTo>
                <a:lnTo>
                  <a:pt x="176" y="361"/>
                </a:lnTo>
                <a:lnTo>
                  <a:pt x="176" y="366"/>
                </a:lnTo>
                <a:lnTo>
                  <a:pt x="175" y="371"/>
                </a:lnTo>
                <a:lnTo>
                  <a:pt x="175" y="371"/>
                </a:lnTo>
                <a:lnTo>
                  <a:pt x="172" y="375"/>
                </a:lnTo>
                <a:lnTo>
                  <a:pt x="172" y="380"/>
                </a:lnTo>
                <a:lnTo>
                  <a:pt x="171" y="392"/>
                </a:lnTo>
                <a:lnTo>
                  <a:pt x="171" y="422"/>
                </a:lnTo>
                <a:lnTo>
                  <a:pt x="171" y="422"/>
                </a:lnTo>
                <a:lnTo>
                  <a:pt x="172" y="439"/>
                </a:lnTo>
                <a:lnTo>
                  <a:pt x="175" y="454"/>
                </a:lnTo>
                <a:lnTo>
                  <a:pt x="177" y="473"/>
                </a:lnTo>
                <a:lnTo>
                  <a:pt x="177" y="473"/>
                </a:lnTo>
                <a:lnTo>
                  <a:pt x="176" y="476"/>
                </a:lnTo>
                <a:lnTo>
                  <a:pt x="172" y="484"/>
                </a:lnTo>
                <a:lnTo>
                  <a:pt x="168" y="488"/>
                </a:lnTo>
                <a:lnTo>
                  <a:pt x="164" y="491"/>
                </a:lnTo>
                <a:lnTo>
                  <a:pt x="159" y="495"/>
                </a:lnTo>
                <a:lnTo>
                  <a:pt x="154" y="497"/>
                </a:lnTo>
                <a:lnTo>
                  <a:pt x="154" y="497"/>
                </a:lnTo>
                <a:lnTo>
                  <a:pt x="135" y="499"/>
                </a:lnTo>
                <a:lnTo>
                  <a:pt x="106" y="502"/>
                </a:lnTo>
                <a:lnTo>
                  <a:pt x="92" y="504"/>
                </a:lnTo>
                <a:lnTo>
                  <a:pt x="78" y="508"/>
                </a:lnTo>
                <a:lnTo>
                  <a:pt x="71" y="512"/>
                </a:lnTo>
                <a:lnTo>
                  <a:pt x="66" y="515"/>
                </a:lnTo>
                <a:lnTo>
                  <a:pt x="62" y="520"/>
                </a:lnTo>
                <a:lnTo>
                  <a:pt x="59" y="524"/>
                </a:lnTo>
                <a:lnTo>
                  <a:pt x="59" y="524"/>
                </a:lnTo>
                <a:lnTo>
                  <a:pt x="53" y="534"/>
                </a:lnTo>
                <a:lnTo>
                  <a:pt x="49" y="542"/>
                </a:lnTo>
                <a:lnTo>
                  <a:pt x="47" y="550"/>
                </a:lnTo>
                <a:lnTo>
                  <a:pt x="47" y="555"/>
                </a:lnTo>
                <a:lnTo>
                  <a:pt x="47" y="562"/>
                </a:lnTo>
                <a:lnTo>
                  <a:pt x="48" y="565"/>
                </a:lnTo>
                <a:lnTo>
                  <a:pt x="31" y="592"/>
                </a:lnTo>
                <a:lnTo>
                  <a:pt x="31" y="592"/>
                </a:lnTo>
                <a:lnTo>
                  <a:pt x="24" y="610"/>
                </a:lnTo>
                <a:lnTo>
                  <a:pt x="13" y="636"/>
                </a:lnTo>
                <a:lnTo>
                  <a:pt x="13" y="636"/>
                </a:lnTo>
                <a:lnTo>
                  <a:pt x="12" y="649"/>
                </a:lnTo>
                <a:lnTo>
                  <a:pt x="12" y="664"/>
                </a:lnTo>
                <a:lnTo>
                  <a:pt x="13" y="684"/>
                </a:lnTo>
                <a:lnTo>
                  <a:pt x="13" y="684"/>
                </a:lnTo>
                <a:lnTo>
                  <a:pt x="6" y="684"/>
                </a:lnTo>
                <a:lnTo>
                  <a:pt x="2" y="685"/>
                </a:lnTo>
                <a:lnTo>
                  <a:pt x="0" y="685"/>
                </a:lnTo>
                <a:lnTo>
                  <a:pt x="0" y="685"/>
                </a:lnTo>
                <a:lnTo>
                  <a:pt x="26" y="686"/>
                </a:lnTo>
                <a:lnTo>
                  <a:pt x="109" y="688"/>
                </a:lnTo>
                <a:lnTo>
                  <a:pt x="109" y="688"/>
                </a:lnTo>
                <a:lnTo>
                  <a:pt x="162" y="689"/>
                </a:lnTo>
                <a:lnTo>
                  <a:pt x="200" y="690"/>
                </a:lnTo>
                <a:lnTo>
                  <a:pt x="253" y="695"/>
                </a:lnTo>
                <a:lnTo>
                  <a:pt x="275" y="695"/>
                </a:lnTo>
                <a:lnTo>
                  <a:pt x="301" y="695"/>
                </a:lnTo>
                <a:lnTo>
                  <a:pt x="335" y="693"/>
                </a:lnTo>
                <a:lnTo>
                  <a:pt x="379" y="688"/>
                </a:lnTo>
                <a:lnTo>
                  <a:pt x="379" y="688"/>
                </a:lnTo>
                <a:lnTo>
                  <a:pt x="404" y="684"/>
                </a:lnTo>
                <a:lnTo>
                  <a:pt x="428" y="683"/>
                </a:lnTo>
                <a:lnTo>
                  <a:pt x="451" y="681"/>
                </a:lnTo>
                <a:lnTo>
                  <a:pt x="473" y="683"/>
                </a:lnTo>
                <a:lnTo>
                  <a:pt x="493" y="683"/>
                </a:lnTo>
                <a:lnTo>
                  <a:pt x="513" y="685"/>
                </a:lnTo>
                <a:lnTo>
                  <a:pt x="550" y="690"/>
                </a:lnTo>
                <a:lnTo>
                  <a:pt x="584" y="697"/>
                </a:lnTo>
                <a:lnTo>
                  <a:pt x="617" y="705"/>
                </a:lnTo>
                <a:lnTo>
                  <a:pt x="679" y="721"/>
                </a:lnTo>
                <a:lnTo>
                  <a:pt x="679" y="721"/>
                </a:lnTo>
                <a:lnTo>
                  <a:pt x="711" y="729"/>
                </a:lnTo>
                <a:lnTo>
                  <a:pt x="749" y="734"/>
                </a:lnTo>
                <a:lnTo>
                  <a:pt x="789" y="739"/>
                </a:lnTo>
                <a:lnTo>
                  <a:pt x="830" y="743"/>
                </a:lnTo>
                <a:lnTo>
                  <a:pt x="871" y="746"/>
                </a:lnTo>
                <a:lnTo>
                  <a:pt x="911" y="747"/>
                </a:lnTo>
                <a:lnTo>
                  <a:pt x="948" y="747"/>
                </a:lnTo>
                <a:lnTo>
                  <a:pt x="979" y="746"/>
                </a:lnTo>
                <a:lnTo>
                  <a:pt x="979" y="746"/>
                </a:lnTo>
                <a:lnTo>
                  <a:pt x="1006" y="743"/>
                </a:lnTo>
                <a:lnTo>
                  <a:pt x="1031" y="743"/>
                </a:lnTo>
                <a:lnTo>
                  <a:pt x="1055" y="743"/>
                </a:lnTo>
                <a:lnTo>
                  <a:pt x="1078" y="745"/>
                </a:lnTo>
                <a:lnTo>
                  <a:pt x="1122" y="747"/>
                </a:lnTo>
                <a:lnTo>
                  <a:pt x="1144" y="748"/>
                </a:lnTo>
                <a:lnTo>
                  <a:pt x="1166" y="748"/>
                </a:lnTo>
                <a:lnTo>
                  <a:pt x="1166" y="748"/>
                </a:lnTo>
                <a:lnTo>
                  <a:pt x="1193" y="750"/>
                </a:lnTo>
                <a:lnTo>
                  <a:pt x="1225" y="752"/>
                </a:lnTo>
                <a:lnTo>
                  <a:pt x="1262" y="755"/>
                </a:lnTo>
                <a:lnTo>
                  <a:pt x="1304" y="756"/>
                </a:lnTo>
                <a:lnTo>
                  <a:pt x="1350" y="757"/>
                </a:lnTo>
                <a:lnTo>
                  <a:pt x="1399" y="756"/>
                </a:lnTo>
                <a:lnTo>
                  <a:pt x="1425" y="754"/>
                </a:lnTo>
                <a:lnTo>
                  <a:pt x="1452" y="751"/>
                </a:lnTo>
                <a:lnTo>
                  <a:pt x="1479" y="747"/>
                </a:lnTo>
                <a:lnTo>
                  <a:pt x="1508" y="742"/>
                </a:lnTo>
                <a:lnTo>
                  <a:pt x="1508" y="742"/>
                </a:lnTo>
                <a:lnTo>
                  <a:pt x="1563" y="729"/>
                </a:lnTo>
                <a:lnTo>
                  <a:pt x="1616" y="716"/>
                </a:lnTo>
                <a:lnTo>
                  <a:pt x="1665" y="702"/>
                </a:lnTo>
                <a:lnTo>
                  <a:pt x="1710" y="688"/>
                </a:lnTo>
                <a:lnTo>
                  <a:pt x="1782" y="664"/>
                </a:lnTo>
                <a:lnTo>
                  <a:pt x="1808" y="658"/>
                </a:lnTo>
                <a:lnTo>
                  <a:pt x="1824" y="653"/>
                </a:lnTo>
                <a:lnTo>
                  <a:pt x="1824" y="653"/>
                </a:lnTo>
                <a:lnTo>
                  <a:pt x="1921" y="637"/>
                </a:lnTo>
                <a:lnTo>
                  <a:pt x="1976" y="627"/>
                </a:lnTo>
                <a:lnTo>
                  <a:pt x="2012" y="623"/>
                </a:lnTo>
                <a:lnTo>
                  <a:pt x="2012" y="623"/>
                </a:lnTo>
                <a:lnTo>
                  <a:pt x="2037" y="619"/>
                </a:lnTo>
                <a:lnTo>
                  <a:pt x="2065" y="613"/>
                </a:lnTo>
                <a:lnTo>
                  <a:pt x="2078" y="609"/>
                </a:lnTo>
                <a:lnTo>
                  <a:pt x="2087" y="605"/>
                </a:lnTo>
                <a:lnTo>
                  <a:pt x="2091" y="601"/>
                </a:lnTo>
                <a:lnTo>
                  <a:pt x="2092" y="600"/>
                </a:lnTo>
                <a:lnTo>
                  <a:pt x="2090" y="599"/>
                </a:lnTo>
                <a:lnTo>
                  <a:pt x="2090" y="599"/>
                </a:lnTo>
                <a:lnTo>
                  <a:pt x="2082" y="593"/>
                </a:lnTo>
                <a:lnTo>
                  <a:pt x="2077" y="590"/>
                </a:lnTo>
                <a:lnTo>
                  <a:pt x="2069" y="587"/>
                </a:lnTo>
                <a:lnTo>
                  <a:pt x="2059" y="584"/>
                </a:lnTo>
                <a:lnTo>
                  <a:pt x="2043" y="581"/>
                </a:lnTo>
                <a:lnTo>
                  <a:pt x="2022" y="578"/>
                </a:lnTo>
                <a:lnTo>
                  <a:pt x="1994" y="575"/>
                </a:lnTo>
                <a:lnTo>
                  <a:pt x="1994" y="575"/>
                </a:lnTo>
                <a:lnTo>
                  <a:pt x="1936" y="569"/>
                </a:lnTo>
                <a:lnTo>
                  <a:pt x="1887" y="562"/>
                </a:lnTo>
                <a:lnTo>
                  <a:pt x="1855" y="556"/>
                </a:lnTo>
                <a:lnTo>
                  <a:pt x="1844" y="553"/>
                </a:lnTo>
                <a:lnTo>
                  <a:pt x="1842" y="551"/>
                </a:lnTo>
                <a:lnTo>
                  <a:pt x="1842" y="551"/>
                </a:lnTo>
                <a:lnTo>
                  <a:pt x="1842" y="511"/>
                </a:lnTo>
                <a:lnTo>
                  <a:pt x="1843" y="427"/>
                </a:lnTo>
                <a:lnTo>
                  <a:pt x="1846" y="343"/>
                </a:lnTo>
                <a:lnTo>
                  <a:pt x="1846" y="315"/>
                </a:lnTo>
                <a:lnTo>
                  <a:pt x="1844" y="303"/>
                </a:lnTo>
                <a:lnTo>
                  <a:pt x="1844" y="303"/>
                </a:lnTo>
                <a:lnTo>
                  <a:pt x="1842" y="302"/>
                </a:lnTo>
                <a:lnTo>
                  <a:pt x="1839" y="300"/>
                </a:lnTo>
                <a:lnTo>
                  <a:pt x="1837" y="302"/>
                </a:lnTo>
                <a:lnTo>
                  <a:pt x="1834" y="303"/>
                </a:lnTo>
                <a:lnTo>
                  <a:pt x="1834" y="303"/>
                </a:lnTo>
                <a:lnTo>
                  <a:pt x="1833" y="307"/>
                </a:lnTo>
                <a:lnTo>
                  <a:pt x="1830" y="311"/>
                </a:lnTo>
                <a:lnTo>
                  <a:pt x="1824" y="320"/>
                </a:lnTo>
                <a:lnTo>
                  <a:pt x="1824" y="320"/>
                </a:lnTo>
                <a:lnTo>
                  <a:pt x="1819" y="326"/>
                </a:lnTo>
                <a:lnTo>
                  <a:pt x="1813" y="330"/>
                </a:lnTo>
                <a:lnTo>
                  <a:pt x="1806" y="338"/>
                </a:lnTo>
                <a:lnTo>
                  <a:pt x="1786" y="357"/>
                </a:lnTo>
                <a:lnTo>
                  <a:pt x="1786" y="357"/>
                </a:lnTo>
                <a:lnTo>
                  <a:pt x="1775" y="373"/>
                </a:lnTo>
                <a:lnTo>
                  <a:pt x="1763" y="388"/>
                </a:lnTo>
                <a:lnTo>
                  <a:pt x="1754" y="405"/>
                </a:lnTo>
                <a:lnTo>
                  <a:pt x="1745" y="419"/>
                </a:lnTo>
                <a:lnTo>
                  <a:pt x="1733" y="444"/>
                </a:lnTo>
                <a:lnTo>
                  <a:pt x="1728" y="453"/>
                </a:lnTo>
                <a:lnTo>
                  <a:pt x="1728" y="453"/>
                </a:lnTo>
                <a:lnTo>
                  <a:pt x="1737" y="450"/>
                </a:lnTo>
                <a:lnTo>
                  <a:pt x="1746" y="448"/>
                </a:lnTo>
                <a:lnTo>
                  <a:pt x="1757" y="445"/>
                </a:lnTo>
                <a:lnTo>
                  <a:pt x="1768" y="445"/>
                </a:lnTo>
                <a:lnTo>
                  <a:pt x="1773" y="446"/>
                </a:lnTo>
                <a:lnTo>
                  <a:pt x="1777" y="448"/>
                </a:lnTo>
                <a:lnTo>
                  <a:pt x="1782" y="450"/>
                </a:lnTo>
                <a:lnTo>
                  <a:pt x="1785" y="453"/>
                </a:lnTo>
                <a:lnTo>
                  <a:pt x="1789" y="458"/>
                </a:lnTo>
                <a:lnTo>
                  <a:pt x="1790" y="463"/>
                </a:lnTo>
                <a:lnTo>
                  <a:pt x="1790" y="463"/>
                </a:lnTo>
                <a:lnTo>
                  <a:pt x="1795" y="482"/>
                </a:lnTo>
                <a:lnTo>
                  <a:pt x="1799" y="494"/>
                </a:lnTo>
                <a:lnTo>
                  <a:pt x="1803" y="501"/>
                </a:lnTo>
                <a:lnTo>
                  <a:pt x="1807" y="503"/>
                </a:lnTo>
                <a:lnTo>
                  <a:pt x="1807" y="503"/>
                </a:lnTo>
                <a:lnTo>
                  <a:pt x="1819" y="510"/>
                </a:lnTo>
                <a:lnTo>
                  <a:pt x="1824" y="513"/>
                </a:lnTo>
                <a:lnTo>
                  <a:pt x="1824" y="555"/>
                </a:lnTo>
                <a:lnTo>
                  <a:pt x="1613" y="548"/>
                </a:lnTo>
                <a:lnTo>
                  <a:pt x="1613" y="548"/>
                </a:lnTo>
                <a:lnTo>
                  <a:pt x="1582" y="528"/>
                </a:lnTo>
                <a:lnTo>
                  <a:pt x="1582" y="528"/>
                </a:lnTo>
                <a:lnTo>
                  <a:pt x="1573" y="521"/>
                </a:lnTo>
                <a:lnTo>
                  <a:pt x="1564" y="515"/>
                </a:lnTo>
                <a:lnTo>
                  <a:pt x="1548" y="507"/>
                </a:lnTo>
                <a:lnTo>
                  <a:pt x="1548" y="507"/>
                </a:lnTo>
                <a:lnTo>
                  <a:pt x="1521" y="493"/>
                </a:lnTo>
                <a:lnTo>
                  <a:pt x="1484" y="472"/>
                </a:lnTo>
                <a:lnTo>
                  <a:pt x="1448" y="453"/>
                </a:lnTo>
                <a:lnTo>
                  <a:pt x="1433" y="446"/>
                </a:lnTo>
                <a:lnTo>
                  <a:pt x="1422" y="442"/>
                </a:lnTo>
                <a:lnTo>
                  <a:pt x="1422" y="442"/>
                </a:lnTo>
                <a:lnTo>
                  <a:pt x="1379" y="436"/>
                </a:lnTo>
                <a:lnTo>
                  <a:pt x="1305" y="428"/>
                </a:lnTo>
                <a:lnTo>
                  <a:pt x="1207" y="419"/>
                </a:lnTo>
                <a:lnTo>
                  <a:pt x="1180" y="364"/>
                </a:lnTo>
                <a:lnTo>
                  <a:pt x="1170" y="330"/>
                </a:lnTo>
                <a:lnTo>
                  <a:pt x="1170" y="330"/>
                </a:lnTo>
                <a:lnTo>
                  <a:pt x="1172" y="326"/>
                </a:lnTo>
                <a:lnTo>
                  <a:pt x="1173" y="324"/>
                </a:lnTo>
                <a:lnTo>
                  <a:pt x="1173" y="320"/>
                </a:lnTo>
                <a:lnTo>
                  <a:pt x="1173" y="320"/>
                </a:lnTo>
                <a:lnTo>
                  <a:pt x="1173" y="318"/>
                </a:lnTo>
                <a:lnTo>
                  <a:pt x="1176" y="315"/>
                </a:lnTo>
                <a:lnTo>
                  <a:pt x="1185" y="307"/>
                </a:lnTo>
                <a:lnTo>
                  <a:pt x="1197" y="297"/>
                </a:lnTo>
                <a:lnTo>
                  <a:pt x="1197" y="297"/>
                </a:lnTo>
                <a:lnTo>
                  <a:pt x="1201" y="299"/>
                </a:lnTo>
                <a:lnTo>
                  <a:pt x="1204" y="303"/>
                </a:lnTo>
                <a:lnTo>
                  <a:pt x="1210" y="306"/>
                </a:lnTo>
                <a:lnTo>
                  <a:pt x="1217" y="308"/>
                </a:lnTo>
                <a:lnTo>
                  <a:pt x="1225" y="308"/>
                </a:lnTo>
                <a:lnTo>
                  <a:pt x="1234" y="307"/>
                </a:lnTo>
                <a:lnTo>
                  <a:pt x="1244" y="303"/>
                </a:lnTo>
                <a:lnTo>
                  <a:pt x="1244" y="303"/>
                </a:lnTo>
                <a:lnTo>
                  <a:pt x="1256" y="297"/>
                </a:lnTo>
                <a:lnTo>
                  <a:pt x="1266" y="287"/>
                </a:lnTo>
                <a:lnTo>
                  <a:pt x="1277" y="278"/>
                </a:lnTo>
                <a:lnTo>
                  <a:pt x="1286" y="268"/>
                </a:lnTo>
                <a:lnTo>
                  <a:pt x="1295" y="257"/>
                </a:lnTo>
                <a:lnTo>
                  <a:pt x="1304" y="246"/>
                </a:lnTo>
                <a:lnTo>
                  <a:pt x="1317" y="224"/>
                </a:lnTo>
                <a:lnTo>
                  <a:pt x="1317" y="224"/>
                </a:lnTo>
                <a:lnTo>
                  <a:pt x="1321" y="214"/>
                </a:lnTo>
                <a:lnTo>
                  <a:pt x="1324" y="204"/>
                </a:lnTo>
                <a:lnTo>
                  <a:pt x="1326" y="191"/>
                </a:lnTo>
                <a:lnTo>
                  <a:pt x="1327" y="179"/>
                </a:lnTo>
                <a:lnTo>
                  <a:pt x="1327" y="166"/>
                </a:lnTo>
                <a:lnTo>
                  <a:pt x="1326" y="155"/>
                </a:lnTo>
                <a:lnTo>
                  <a:pt x="1323" y="145"/>
                </a:lnTo>
                <a:lnTo>
                  <a:pt x="1319" y="136"/>
                </a:lnTo>
                <a:lnTo>
                  <a:pt x="1319" y="136"/>
                </a:lnTo>
                <a:lnTo>
                  <a:pt x="1315" y="129"/>
                </a:lnTo>
                <a:lnTo>
                  <a:pt x="1310" y="124"/>
                </a:lnTo>
                <a:lnTo>
                  <a:pt x="1305" y="118"/>
                </a:lnTo>
                <a:lnTo>
                  <a:pt x="1299" y="114"/>
                </a:lnTo>
                <a:lnTo>
                  <a:pt x="1290" y="111"/>
                </a:lnTo>
                <a:lnTo>
                  <a:pt x="1286" y="109"/>
                </a:lnTo>
                <a:lnTo>
                  <a:pt x="1286" y="109"/>
                </a:lnTo>
                <a:lnTo>
                  <a:pt x="1288" y="104"/>
                </a:lnTo>
                <a:lnTo>
                  <a:pt x="1290" y="100"/>
                </a:lnTo>
                <a:lnTo>
                  <a:pt x="1290" y="95"/>
                </a:lnTo>
                <a:lnTo>
                  <a:pt x="1290" y="9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9">
            <a:extLst>
              <a:ext uri="{FF2B5EF4-FFF2-40B4-BE49-F238E27FC236}">
                <a16:creationId xmlns:a16="http://schemas.microsoft.com/office/drawing/2014/main" id="{933C469F-0244-400D-B003-26740FBB132B}"/>
              </a:ext>
            </a:extLst>
          </p:cNvPr>
          <p:cNvSpPr>
            <a:spLocks/>
          </p:cNvSpPr>
          <p:nvPr/>
        </p:nvSpPr>
        <p:spPr bwMode="auto">
          <a:xfrm>
            <a:off x="5873546" y="3505617"/>
            <a:ext cx="1711751" cy="477817"/>
          </a:xfrm>
          <a:custGeom>
            <a:avLst/>
            <a:gdLst>
              <a:gd name="T0" fmla="*/ 808 w 1999"/>
              <a:gd name="T1" fmla="*/ 228 h 558"/>
              <a:gd name="T2" fmla="*/ 634 w 1999"/>
              <a:gd name="T3" fmla="*/ 271 h 558"/>
              <a:gd name="T4" fmla="*/ 383 w 1999"/>
              <a:gd name="T5" fmla="*/ 351 h 558"/>
              <a:gd name="T6" fmla="*/ 325 w 1999"/>
              <a:gd name="T7" fmla="*/ 361 h 558"/>
              <a:gd name="T8" fmla="*/ 249 w 1999"/>
              <a:gd name="T9" fmla="*/ 368 h 558"/>
              <a:gd name="T10" fmla="*/ 374 w 1999"/>
              <a:gd name="T11" fmla="*/ 315 h 558"/>
              <a:gd name="T12" fmla="*/ 413 w 1999"/>
              <a:gd name="T13" fmla="*/ 284 h 558"/>
              <a:gd name="T14" fmla="*/ 405 w 1999"/>
              <a:gd name="T15" fmla="*/ 285 h 558"/>
              <a:gd name="T16" fmla="*/ 352 w 1999"/>
              <a:gd name="T17" fmla="*/ 263 h 558"/>
              <a:gd name="T18" fmla="*/ 245 w 1999"/>
              <a:gd name="T19" fmla="*/ 225 h 558"/>
              <a:gd name="T20" fmla="*/ 225 w 1999"/>
              <a:gd name="T21" fmla="*/ 332 h 558"/>
              <a:gd name="T22" fmla="*/ 104 w 1999"/>
              <a:gd name="T23" fmla="*/ 400 h 558"/>
              <a:gd name="T24" fmla="*/ 17 w 1999"/>
              <a:gd name="T25" fmla="*/ 443 h 558"/>
              <a:gd name="T26" fmla="*/ 1 w 1999"/>
              <a:gd name="T27" fmla="*/ 461 h 558"/>
              <a:gd name="T28" fmla="*/ 76 w 1999"/>
              <a:gd name="T29" fmla="*/ 466 h 558"/>
              <a:gd name="T30" fmla="*/ 297 w 1999"/>
              <a:gd name="T31" fmla="*/ 496 h 558"/>
              <a:gd name="T32" fmla="*/ 621 w 1999"/>
              <a:gd name="T33" fmla="*/ 540 h 558"/>
              <a:gd name="T34" fmla="*/ 902 w 1999"/>
              <a:gd name="T35" fmla="*/ 558 h 558"/>
              <a:gd name="T36" fmla="*/ 1256 w 1999"/>
              <a:gd name="T37" fmla="*/ 550 h 558"/>
              <a:gd name="T38" fmla="*/ 1503 w 1999"/>
              <a:gd name="T39" fmla="*/ 537 h 558"/>
              <a:gd name="T40" fmla="*/ 1840 w 1999"/>
              <a:gd name="T41" fmla="*/ 515 h 558"/>
              <a:gd name="T42" fmla="*/ 1872 w 1999"/>
              <a:gd name="T43" fmla="*/ 505 h 558"/>
              <a:gd name="T44" fmla="*/ 1901 w 1999"/>
              <a:gd name="T45" fmla="*/ 457 h 558"/>
              <a:gd name="T46" fmla="*/ 1914 w 1999"/>
              <a:gd name="T47" fmla="*/ 311 h 558"/>
              <a:gd name="T48" fmla="*/ 1916 w 1999"/>
              <a:gd name="T49" fmla="*/ 283 h 558"/>
              <a:gd name="T50" fmla="*/ 1917 w 1999"/>
              <a:gd name="T51" fmla="*/ 272 h 558"/>
              <a:gd name="T52" fmla="*/ 1969 w 1999"/>
              <a:gd name="T53" fmla="*/ 256 h 558"/>
              <a:gd name="T54" fmla="*/ 1986 w 1999"/>
              <a:gd name="T55" fmla="*/ 232 h 558"/>
              <a:gd name="T56" fmla="*/ 1999 w 1999"/>
              <a:gd name="T57" fmla="*/ 156 h 558"/>
              <a:gd name="T58" fmla="*/ 1974 w 1999"/>
              <a:gd name="T59" fmla="*/ 117 h 558"/>
              <a:gd name="T60" fmla="*/ 1988 w 1999"/>
              <a:gd name="T61" fmla="*/ 102 h 558"/>
              <a:gd name="T62" fmla="*/ 1986 w 1999"/>
              <a:gd name="T63" fmla="*/ 74 h 558"/>
              <a:gd name="T64" fmla="*/ 1974 w 1999"/>
              <a:gd name="T65" fmla="*/ 41 h 558"/>
              <a:gd name="T66" fmla="*/ 1950 w 1999"/>
              <a:gd name="T67" fmla="*/ 21 h 558"/>
              <a:gd name="T68" fmla="*/ 1915 w 1999"/>
              <a:gd name="T69" fmla="*/ 17 h 558"/>
              <a:gd name="T70" fmla="*/ 1896 w 1999"/>
              <a:gd name="T71" fmla="*/ 1 h 558"/>
              <a:gd name="T72" fmla="*/ 1861 w 1999"/>
              <a:gd name="T73" fmla="*/ 15 h 558"/>
              <a:gd name="T74" fmla="*/ 1843 w 1999"/>
              <a:gd name="T75" fmla="*/ 46 h 558"/>
              <a:gd name="T76" fmla="*/ 1832 w 1999"/>
              <a:gd name="T77" fmla="*/ 71 h 558"/>
              <a:gd name="T78" fmla="*/ 1725 w 1999"/>
              <a:gd name="T79" fmla="*/ 77 h 558"/>
              <a:gd name="T80" fmla="*/ 1711 w 1999"/>
              <a:gd name="T81" fmla="*/ 95 h 558"/>
              <a:gd name="T82" fmla="*/ 1705 w 1999"/>
              <a:gd name="T83" fmla="*/ 129 h 558"/>
              <a:gd name="T84" fmla="*/ 1641 w 1999"/>
              <a:gd name="T85" fmla="*/ 142 h 558"/>
              <a:gd name="T86" fmla="*/ 1618 w 1999"/>
              <a:gd name="T87" fmla="*/ 174 h 558"/>
              <a:gd name="T88" fmla="*/ 1619 w 1999"/>
              <a:gd name="T89" fmla="*/ 201 h 558"/>
              <a:gd name="T90" fmla="*/ 1445 w 1999"/>
              <a:gd name="T91" fmla="*/ 147 h 558"/>
              <a:gd name="T92" fmla="*/ 1360 w 1999"/>
              <a:gd name="T93" fmla="*/ 105 h 558"/>
              <a:gd name="T94" fmla="*/ 1366 w 1999"/>
              <a:gd name="T95" fmla="*/ 74 h 558"/>
              <a:gd name="T96" fmla="*/ 1355 w 1999"/>
              <a:gd name="T97" fmla="*/ 45 h 558"/>
              <a:gd name="T98" fmla="*/ 1317 w 1999"/>
              <a:gd name="T99" fmla="*/ 15 h 558"/>
              <a:gd name="T100" fmla="*/ 1275 w 1999"/>
              <a:gd name="T101" fmla="*/ 27 h 558"/>
              <a:gd name="T102" fmla="*/ 1257 w 1999"/>
              <a:gd name="T103" fmla="*/ 49 h 558"/>
              <a:gd name="T104" fmla="*/ 1246 w 1999"/>
              <a:gd name="T105" fmla="*/ 63 h 558"/>
              <a:gd name="T106" fmla="*/ 1181 w 1999"/>
              <a:gd name="T107" fmla="*/ 63 h 558"/>
              <a:gd name="T108" fmla="*/ 1146 w 1999"/>
              <a:gd name="T109" fmla="*/ 85 h 558"/>
              <a:gd name="T110" fmla="*/ 1128 w 1999"/>
              <a:gd name="T111" fmla="*/ 12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99" h="558">
                <a:moveTo>
                  <a:pt x="1125" y="161"/>
                </a:moveTo>
                <a:lnTo>
                  <a:pt x="1125" y="161"/>
                </a:lnTo>
                <a:lnTo>
                  <a:pt x="1054" y="177"/>
                </a:lnTo>
                <a:lnTo>
                  <a:pt x="896" y="209"/>
                </a:lnTo>
                <a:lnTo>
                  <a:pt x="808" y="228"/>
                </a:lnTo>
                <a:lnTo>
                  <a:pt x="728" y="247"/>
                </a:lnTo>
                <a:lnTo>
                  <a:pt x="666" y="261"/>
                </a:lnTo>
                <a:lnTo>
                  <a:pt x="645" y="267"/>
                </a:lnTo>
                <a:lnTo>
                  <a:pt x="634" y="271"/>
                </a:lnTo>
                <a:lnTo>
                  <a:pt x="634" y="271"/>
                </a:lnTo>
                <a:lnTo>
                  <a:pt x="535" y="316"/>
                </a:lnTo>
                <a:lnTo>
                  <a:pt x="467" y="347"/>
                </a:lnTo>
                <a:lnTo>
                  <a:pt x="467" y="347"/>
                </a:lnTo>
                <a:lnTo>
                  <a:pt x="421" y="349"/>
                </a:lnTo>
                <a:lnTo>
                  <a:pt x="383" y="351"/>
                </a:lnTo>
                <a:lnTo>
                  <a:pt x="366" y="354"/>
                </a:lnTo>
                <a:lnTo>
                  <a:pt x="354" y="356"/>
                </a:lnTo>
                <a:lnTo>
                  <a:pt x="354" y="356"/>
                </a:lnTo>
                <a:lnTo>
                  <a:pt x="342" y="359"/>
                </a:lnTo>
                <a:lnTo>
                  <a:pt x="325" y="361"/>
                </a:lnTo>
                <a:lnTo>
                  <a:pt x="290" y="365"/>
                </a:lnTo>
                <a:lnTo>
                  <a:pt x="259" y="368"/>
                </a:lnTo>
                <a:lnTo>
                  <a:pt x="250" y="369"/>
                </a:lnTo>
                <a:lnTo>
                  <a:pt x="249" y="368"/>
                </a:lnTo>
                <a:lnTo>
                  <a:pt x="249" y="368"/>
                </a:lnTo>
                <a:lnTo>
                  <a:pt x="249" y="368"/>
                </a:lnTo>
                <a:lnTo>
                  <a:pt x="270" y="359"/>
                </a:lnTo>
                <a:lnTo>
                  <a:pt x="311" y="342"/>
                </a:lnTo>
                <a:lnTo>
                  <a:pt x="356" y="324"/>
                </a:lnTo>
                <a:lnTo>
                  <a:pt x="374" y="315"/>
                </a:lnTo>
                <a:lnTo>
                  <a:pt x="386" y="310"/>
                </a:lnTo>
                <a:lnTo>
                  <a:pt x="386" y="310"/>
                </a:lnTo>
                <a:lnTo>
                  <a:pt x="400" y="299"/>
                </a:lnTo>
                <a:lnTo>
                  <a:pt x="409" y="290"/>
                </a:lnTo>
                <a:lnTo>
                  <a:pt x="413" y="284"/>
                </a:lnTo>
                <a:lnTo>
                  <a:pt x="414" y="281"/>
                </a:lnTo>
                <a:lnTo>
                  <a:pt x="414" y="281"/>
                </a:lnTo>
                <a:lnTo>
                  <a:pt x="413" y="283"/>
                </a:lnTo>
                <a:lnTo>
                  <a:pt x="410" y="284"/>
                </a:lnTo>
                <a:lnTo>
                  <a:pt x="405" y="285"/>
                </a:lnTo>
                <a:lnTo>
                  <a:pt x="397" y="284"/>
                </a:lnTo>
                <a:lnTo>
                  <a:pt x="386" y="280"/>
                </a:lnTo>
                <a:lnTo>
                  <a:pt x="372" y="274"/>
                </a:lnTo>
                <a:lnTo>
                  <a:pt x="352" y="263"/>
                </a:lnTo>
                <a:lnTo>
                  <a:pt x="352" y="263"/>
                </a:lnTo>
                <a:lnTo>
                  <a:pt x="330" y="252"/>
                </a:lnTo>
                <a:lnTo>
                  <a:pt x="310" y="243"/>
                </a:lnTo>
                <a:lnTo>
                  <a:pt x="289" y="235"/>
                </a:lnTo>
                <a:lnTo>
                  <a:pt x="271" y="230"/>
                </a:lnTo>
                <a:lnTo>
                  <a:pt x="245" y="225"/>
                </a:lnTo>
                <a:lnTo>
                  <a:pt x="235" y="222"/>
                </a:lnTo>
                <a:lnTo>
                  <a:pt x="235" y="222"/>
                </a:lnTo>
                <a:lnTo>
                  <a:pt x="230" y="267"/>
                </a:lnTo>
                <a:lnTo>
                  <a:pt x="225" y="332"/>
                </a:lnTo>
                <a:lnTo>
                  <a:pt x="225" y="332"/>
                </a:lnTo>
                <a:lnTo>
                  <a:pt x="222" y="365"/>
                </a:lnTo>
                <a:lnTo>
                  <a:pt x="222" y="365"/>
                </a:lnTo>
                <a:lnTo>
                  <a:pt x="166" y="381"/>
                </a:lnTo>
                <a:lnTo>
                  <a:pt x="123" y="394"/>
                </a:lnTo>
                <a:lnTo>
                  <a:pt x="104" y="400"/>
                </a:lnTo>
                <a:lnTo>
                  <a:pt x="90" y="407"/>
                </a:lnTo>
                <a:lnTo>
                  <a:pt x="90" y="407"/>
                </a:lnTo>
                <a:lnTo>
                  <a:pt x="63" y="420"/>
                </a:lnTo>
                <a:lnTo>
                  <a:pt x="31" y="435"/>
                </a:lnTo>
                <a:lnTo>
                  <a:pt x="17" y="443"/>
                </a:lnTo>
                <a:lnTo>
                  <a:pt x="6" y="451"/>
                </a:lnTo>
                <a:lnTo>
                  <a:pt x="3" y="453"/>
                </a:lnTo>
                <a:lnTo>
                  <a:pt x="0" y="456"/>
                </a:lnTo>
                <a:lnTo>
                  <a:pt x="0" y="458"/>
                </a:lnTo>
                <a:lnTo>
                  <a:pt x="1" y="461"/>
                </a:lnTo>
                <a:lnTo>
                  <a:pt x="1" y="461"/>
                </a:lnTo>
                <a:lnTo>
                  <a:pt x="5" y="462"/>
                </a:lnTo>
                <a:lnTo>
                  <a:pt x="10" y="463"/>
                </a:lnTo>
                <a:lnTo>
                  <a:pt x="24" y="465"/>
                </a:lnTo>
                <a:lnTo>
                  <a:pt x="76" y="466"/>
                </a:lnTo>
                <a:lnTo>
                  <a:pt x="115" y="469"/>
                </a:lnTo>
                <a:lnTo>
                  <a:pt x="164" y="474"/>
                </a:lnTo>
                <a:lnTo>
                  <a:pt x="225" y="482"/>
                </a:lnTo>
                <a:lnTo>
                  <a:pt x="297" y="496"/>
                </a:lnTo>
                <a:lnTo>
                  <a:pt x="297" y="496"/>
                </a:lnTo>
                <a:lnTo>
                  <a:pt x="369" y="509"/>
                </a:lnTo>
                <a:lnTo>
                  <a:pt x="431" y="519"/>
                </a:lnTo>
                <a:lnTo>
                  <a:pt x="483" y="527"/>
                </a:lnTo>
                <a:lnTo>
                  <a:pt x="530" y="532"/>
                </a:lnTo>
                <a:lnTo>
                  <a:pt x="621" y="540"/>
                </a:lnTo>
                <a:lnTo>
                  <a:pt x="730" y="547"/>
                </a:lnTo>
                <a:lnTo>
                  <a:pt x="730" y="547"/>
                </a:lnTo>
                <a:lnTo>
                  <a:pt x="832" y="555"/>
                </a:lnTo>
                <a:lnTo>
                  <a:pt x="870" y="558"/>
                </a:lnTo>
                <a:lnTo>
                  <a:pt x="902" y="558"/>
                </a:lnTo>
                <a:lnTo>
                  <a:pt x="970" y="556"/>
                </a:lnTo>
                <a:lnTo>
                  <a:pt x="1065" y="554"/>
                </a:lnTo>
                <a:lnTo>
                  <a:pt x="1065" y="554"/>
                </a:lnTo>
                <a:lnTo>
                  <a:pt x="1168" y="551"/>
                </a:lnTo>
                <a:lnTo>
                  <a:pt x="1256" y="550"/>
                </a:lnTo>
                <a:lnTo>
                  <a:pt x="1341" y="547"/>
                </a:lnTo>
                <a:lnTo>
                  <a:pt x="1388" y="545"/>
                </a:lnTo>
                <a:lnTo>
                  <a:pt x="1441" y="542"/>
                </a:lnTo>
                <a:lnTo>
                  <a:pt x="1441" y="542"/>
                </a:lnTo>
                <a:lnTo>
                  <a:pt x="1503" y="537"/>
                </a:lnTo>
                <a:lnTo>
                  <a:pt x="1570" y="534"/>
                </a:lnTo>
                <a:lnTo>
                  <a:pt x="1708" y="527"/>
                </a:lnTo>
                <a:lnTo>
                  <a:pt x="1770" y="523"/>
                </a:lnTo>
                <a:lnTo>
                  <a:pt x="1821" y="518"/>
                </a:lnTo>
                <a:lnTo>
                  <a:pt x="1840" y="515"/>
                </a:lnTo>
                <a:lnTo>
                  <a:pt x="1857" y="513"/>
                </a:lnTo>
                <a:lnTo>
                  <a:pt x="1867" y="509"/>
                </a:lnTo>
                <a:lnTo>
                  <a:pt x="1871" y="507"/>
                </a:lnTo>
                <a:lnTo>
                  <a:pt x="1872" y="505"/>
                </a:lnTo>
                <a:lnTo>
                  <a:pt x="1872" y="505"/>
                </a:lnTo>
                <a:lnTo>
                  <a:pt x="1883" y="489"/>
                </a:lnTo>
                <a:lnTo>
                  <a:pt x="1892" y="475"/>
                </a:lnTo>
                <a:lnTo>
                  <a:pt x="1898" y="463"/>
                </a:lnTo>
                <a:lnTo>
                  <a:pt x="1901" y="457"/>
                </a:lnTo>
                <a:lnTo>
                  <a:pt x="1901" y="457"/>
                </a:lnTo>
                <a:lnTo>
                  <a:pt x="1903" y="438"/>
                </a:lnTo>
                <a:lnTo>
                  <a:pt x="1907" y="408"/>
                </a:lnTo>
                <a:lnTo>
                  <a:pt x="1907" y="408"/>
                </a:lnTo>
                <a:lnTo>
                  <a:pt x="1914" y="311"/>
                </a:lnTo>
                <a:lnTo>
                  <a:pt x="1914" y="311"/>
                </a:lnTo>
                <a:lnTo>
                  <a:pt x="1916" y="302"/>
                </a:lnTo>
                <a:lnTo>
                  <a:pt x="1919" y="293"/>
                </a:lnTo>
                <a:lnTo>
                  <a:pt x="1919" y="287"/>
                </a:lnTo>
                <a:lnTo>
                  <a:pt x="1919" y="287"/>
                </a:lnTo>
                <a:lnTo>
                  <a:pt x="1916" y="283"/>
                </a:lnTo>
                <a:lnTo>
                  <a:pt x="1914" y="279"/>
                </a:lnTo>
                <a:lnTo>
                  <a:pt x="1912" y="278"/>
                </a:lnTo>
                <a:lnTo>
                  <a:pt x="1912" y="275"/>
                </a:lnTo>
                <a:lnTo>
                  <a:pt x="1914" y="274"/>
                </a:lnTo>
                <a:lnTo>
                  <a:pt x="1917" y="272"/>
                </a:lnTo>
                <a:lnTo>
                  <a:pt x="1917" y="272"/>
                </a:lnTo>
                <a:lnTo>
                  <a:pt x="1929" y="270"/>
                </a:lnTo>
                <a:lnTo>
                  <a:pt x="1946" y="266"/>
                </a:lnTo>
                <a:lnTo>
                  <a:pt x="1963" y="259"/>
                </a:lnTo>
                <a:lnTo>
                  <a:pt x="1969" y="256"/>
                </a:lnTo>
                <a:lnTo>
                  <a:pt x="1976" y="250"/>
                </a:lnTo>
                <a:lnTo>
                  <a:pt x="1976" y="250"/>
                </a:lnTo>
                <a:lnTo>
                  <a:pt x="1978" y="248"/>
                </a:lnTo>
                <a:lnTo>
                  <a:pt x="1981" y="244"/>
                </a:lnTo>
                <a:lnTo>
                  <a:pt x="1986" y="232"/>
                </a:lnTo>
                <a:lnTo>
                  <a:pt x="1990" y="219"/>
                </a:lnTo>
                <a:lnTo>
                  <a:pt x="1992" y="204"/>
                </a:lnTo>
                <a:lnTo>
                  <a:pt x="1998" y="176"/>
                </a:lnTo>
                <a:lnTo>
                  <a:pt x="1999" y="156"/>
                </a:lnTo>
                <a:lnTo>
                  <a:pt x="1999" y="156"/>
                </a:lnTo>
                <a:lnTo>
                  <a:pt x="1996" y="150"/>
                </a:lnTo>
                <a:lnTo>
                  <a:pt x="1994" y="142"/>
                </a:lnTo>
                <a:lnTo>
                  <a:pt x="1988" y="136"/>
                </a:lnTo>
                <a:lnTo>
                  <a:pt x="1983" y="129"/>
                </a:lnTo>
                <a:lnTo>
                  <a:pt x="1974" y="117"/>
                </a:lnTo>
                <a:lnTo>
                  <a:pt x="1970" y="114"/>
                </a:lnTo>
                <a:lnTo>
                  <a:pt x="1970" y="114"/>
                </a:lnTo>
                <a:lnTo>
                  <a:pt x="1979" y="108"/>
                </a:lnTo>
                <a:lnTo>
                  <a:pt x="1986" y="105"/>
                </a:lnTo>
                <a:lnTo>
                  <a:pt x="1988" y="102"/>
                </a:lnTo>
                <a:lnTo>
                  <a:pt x="1990" y="99"/>
                </a:lnTo>
                <a:lnTo>
                  <a:pt x="1990" y="99"/>
                </a:lnTo>
                <a:lnTo>
                  <a:pt x="1990" y="95"/>
                </a:lnTo>
                <a:lnTo>
                  <a:pt x="1990" y="89"/>
                </a:lnTo>
                <a:lnTo>
                  <a:pt x="1986" y="74"/>
                </a:lnTo>
                <a:lnTo>
                  <a:pt x="1979" y="53"/>
                </a:lnTo>
                <a:lnTo>
                  <a:pt x="1979" y="53"/>
                </a:lnTo>
                <a:lnTo>
                  <a:pt x="1981" y="53"/>
                </a:lnTo>
                <a:lnTo>
                  <a:pt x="1981" y="52"/>
                </a:lnTo>
                <a:lnTo>
                  <a:pt x="1974" y="41"/>
                </a:lnTo>
                <a:lnTo>
                  <a:pt x="1974" y="41"/>
                </a:lnTo>
                <a:lnTo>
                  <a:pt x="1968" y="31"/>
                </a:lnTo>
                <a:lnTo>
                  <a:pt x="1961" y="24"/>
                </a:lnTo>
                <a:lnTo>
                  <a:pt x="1955" y="22"/>
                </a:lnTo>
                <a:lnTo>
                  <a:pt x="1950" y="21"/>
                </a:lnTo>
                <a:lnTo>
                  <a:pt x="1950" y="21"/>
                </a:lnTo>
                <a:lnTo>
                  <a:pt x="1924" y="24"/>
                </a:lnTo>
                <a:lnTo>
                  <a:pt x="1924" y="24"/>
                </a:lnTo>
                <a:lnTo>
                  <a:pt x="1921" y="23"/>
                </a:lnTo>
                <a:lnTo>
                  <a:pt x="1915" y="17"/>
                </a:lnTo>
                <a:lnTo>
                  <a:pt x="1915" y="17"/>
                </a:lnTo>
                <a:lnTo>
                  <a:pt x="1910" y="10"/>
                </a:lnTo>
                <a:lnTo>
                  <a:pt x="1906" y="6"/>
                </a:lnTo>
                <a:lnTo>
                  <a:pt x="1901" y="4"/>
                </a:lnTo>
                <a:lnTo>
                  <a:pt x="1896" y="1"/>
                </a:lnTo>
                <a:lnTo>
                  <a:pt x="1890" y="0"/>
                </a:lnTo>
                <a:lnTo>
                  <a:pt x="1884" y="1"/>
                </a:lnTo>
                <a:lnTo>
                  <a:pt x="1876" y="4"/>
                </a:lnTo>
                <a:lnTo>
                  <a:pt x="1876" y="4"/>
                </a:lnTo>
                <a:lnTo>
                  <a:pt x="1861" y="15"/>
                </a:lnTo>
                <a:lnTo>
                  <a:pt x="1857" y="19"/>
                </a:lnTo>
                <a:lnTo>
                  <a:pt x="1854" y="24"/>
                </a:lnTo>
                <a:lnTo>
                  <a:pt x="1854" y="24"/>
                </a:lnTo>
                <a:lnTo>
                  <a:pt x="1850" y="34"/>
                </a:lnTo>
                <a:lnTo>
                  <a:pt x="1843" y="46"/>
                </a:lnTo>
                <a:lnTo>
                  <a:pt x="1843" y="46"/>
                </a:lnTo>
                <a:lnTo>
                  <a:pt x="1836" y="57"/>
                </a:lnTo>
                <a:lnTo>
                  <a:pt x="1834" y="64"/>
                </a:lnTo>
                <a:lnTo>
                  <a:pt x="1832" y="71"/>
                </a:lnTo>
                <a:lnTo>
                  <a:pt x="1832" y="71"/>
                </a:lnTo>
                <a:lnTo>
                  <a:pt x="1816" y="71"/>
                </a:lnTo>
                <a:lnTo>
                  <a:pt x="1778" y="71"/>
                </a:lnTo>
                <a:lnTo>
                  <a:pt x="1757" y="72"/>
                </a:lnTo>
                <a:lnTo>
                  <a:pt x="1739" y="74"/>
                </a:lnTo>
                <a:lnTo>
                  <a:pt x="1725" y="77"/>
                </a:lnTo>
                <a:lnTo>
                  <a:pt x="1721" y="79"/>
                </a:lnTo>
                <a:lnTo>
                  <a:pt x="1719" y="81"/>
                </a:lnTo>
                <a:lnTo>
                  <a:pt x="1719" y="81"/>
                </a:lnTo>
                <a:lnTo>
                  <a:pt x="1712" y="92"/>
                </a:lnTo>
                <a:lnTo>
                  <a:pt x="1711" y="95"/>
                </a:lnTo>
                <a:lnTo>
                  <a:pt x="1711" y="101"/>
                </a:lnTo>
                <a:lnTo>
                  <a:pt x="1711" y="101"/>
                </a:lnTo>
                <a:lnTo>
                  <a:pt x="1710" y="110"/>
                </a:lnTo>
                <a:lnTo>
                  <a:pt x="1707" y="119"/>
                </a:lnTo>
                <a:lnTo>
                  <a:pt x="1705" y="129"/>
                </a:lnTo>
                <a:lnTo>
                  <a:pt x="1705" y="129"/>
                </a:lnTo>
                <a:lnTo>
                  <a:pt x="1693" y="130"/>
                </a:lnTo>
                <a:lnTo>
                  <a:pt x="1668" y="134"/>
                </a:lnTo>
                <a:lnTo>
                  <a:pt x="1654" y="138"/>
                </a:lnTo>
                <a:lnTo>
                  <a:pt x="1641" y="142"/>
                </a:lnTo>
                <a:lnTo>
                  <a:pt x="1631" y="147"/>
                </a:lnTo>
                <a:lnTo>
                  <a:pt x="1627" y="151"/>
                </a:lnTo>
                <a:lnTo>
                  <a:pt x="1626" y="154"/>
                </a:lnTo>
                <a:lnTo>
                  <a:pt x="1626" y="154"/>
                </a:lnTo>
                <a:lnTo>
                  <a:pt x="1618" y="174"/>
                </a:lnTo>
                <a:lnTo>
                  <a:pt x="1617" y="179"/>
                </a:lnTo>
                <a:lnTo>
                  <a:pt x="1618" y="185"/>
                </a:lnTo>
                <a:lnTo>
                  <a:pt x="1618" y="185"/>
                </a:lnTo>
                <a:lnTo>
                  <a:pt x="1618" y="191"/>
                </a:lnTo>
                <a:lnTo>
                  <a:pt x="1619" y="201"/>
                </a:lnTo>
                <a:lnTo>
                  <a:pt x="1619" y="214"/>
                </a:lnTo>
                <a:lnTo>
                  <a:pt x="1496" y="172"/>
                </a:lnTo>
                <a:lnTo>
                  <a:pt x="1496" y="172"/>
                </a:lnTo>
                <a:lnTo>
                  <a:pt x="1474" y="161"/>
                </a:lnTo>
                <a:lnTo>
                  <a:pt x="1445" y="147"/>
                </a:lnTo>
                <a:lnTo>
                  <a:pt x="1445" y="147"/>
                </a:lnTo>
                <a:lnTo>
                  <a:pt x="1399" y="126"/>
                </a:lnTo>
                <a:lnTo>
                  <a:pt x="1359" y="107"/>
                </a:lnTo>
                <a:lnTo>
                  <a:pt x="1359" y="107"/>
                </a:lnTo>
                <a:lnTo>
                  <a:pt x="1360" y="105"/>
                </a:lnTo>
                <a:lnTo>
                  <a:pt x="1364" y="95"/>
                </a:lnTo>
                <a:lnTo>
                  <a:pt x="1366" y="85"/>
                </a:lnTo>
                <a:lnTo>
                  <a:pt x="1366" y="79"/>
                </a:lnTo>
                <a:lnTo>
                  <a:pt x="1366" y="74"/>
                </a:lnTo>
                <a:lnTo>
                  <a:pt x="1366" y="74"/>
                </a:lnTo>
                <a:lnTo>
                  <a:pt x="1365" y="64"/>
                </a:lnTo>
                <a:lnTo>
                  <a:pt x="1366" y="62"/>
                </a:lnTo>
                <a:lnTo>
                  <a:pt x="1364" y="57"/>
                </a:lnTo>
                <a:lnTo>
                  <a:pt x="1355" y="45"/>
                </a:lnTo>
                <a:lnTo>
                  <a:pt x="1355" y="45"/>
                </a:lnTo>
                <a:lnTo>
                  <a:pt x="1342" y="31"/>
                </a:lnTo>
                <a:lnTo>
                  <a:pt x="1333" y="21"/>
                </a:lnTo>
                <a:lnTo>
                  <a:pt x="1328" y="18"/>
                </a:lnTo>
                <a:lnTo>
                  <a:pt x="1324" y="17"/>
                </a:lnTo>
                <a:lnTo>
                  <a:pt x="1317" y="15"/>
                </a:lnTo>
                <a:lnTo>
                  <a:pt x="1312" y="17"/>
                </a:lnTo>
                <a:lnTo>
                  <a:pt x="1312" y="17"/>
                </a:lnTo>
                <a:lnTo>
                  <a:pt x="1298" y="19"/>
                </a:lnTo>
                <a:lnTo>
                  <a:pt x="1285" y="23"/>
                </a:lnTo>
                <a:lnTo>
                  <a:pt x="1275" y="27"/>
                </a:lnTo>
                <a:lnTo>
                  <a:pt x="1270" y="31"/>
                </a:lnTo>
                <a:lnTo>
                  <a:pt x="1270" y="31"/>
                </a:lnTo>
                <a:lnTo>
                  <a:pt x="1263" y="39"/>
                </a:lnTo>
                <a:lnTo>
                  <a:pt x="1259" y="43"/>
                </a:lnTo>
                <a:lnTo>
                  <a:pt x="1257" y="49"/>
                </a:lnTo>
                <a:lnTo>
                  <a:pt x="1257" y="49"/>
                </a:lnTo>
                <a:lnTo>
                  <a:pt x="1254" y="61"/>
                </a:lnTo>
                <a:lnTo>
                  <a:pt x="1253" y="64"/>
                </a:lnTo>
                <a:lnTo>
                  <a:pt x="1253" y="64"/>
                </a:lnTo>
                <a:lnTo>
                  <a:pt x="1246" y="63"/>
                </a:lnTo>
                <a:lnTo>
                  <a:pt x="1228" y="61"/>
                </a:lnTo>
                <a:lnTo>
                  <a:pt x="1217" y="59"/>
                </a:lnTo>
                <a:lnTo>
                  <a:pt x="1205" y="59"/>
                </a:lnTo>
                <a:lnTo>
                  <a:pt x="1192" y="61"/>
                </a:lnTo>
                <a:lnTo>
                  <a:pt x="1181" y="63"/>
                </a:lnTo>
                <a:lnTo>
                  <a:pt x="1181" y="63"/>
                </a:lnTo>
                <a:lnTo>
                  <a:pt x="1169" y="67"/>
                </a:lnTo>
                <a:lnTo>
                  <a:pt x="1160" y="72"/>
                </a:lnTo>
                <a:lnTo>
                  <a:pt x="1152" y="79"/>
                </a:lnTo>
                <a:lnTo>
                  <a:pt x="1146" y="85"/>
                </a:lnTo>
                <a:lnTo>
                  <a:pt x="1141" y="93"/>
                </a:lnTo>
                <a:lnTo>
                  <a:pt x="1136" y="99"/>
                </a:lnTo>
                <a:lnTo>
                  <a:pt x="1129" y="115"/>
                </a:lnTo>
                <a:lnTo>
                  <a:pt x="1129" y="115"/>
                </a:lnTo>
                <a:lnTo>
                  <a:pt x="1128" y="123"/>
                </a:lnTo>
                <a:lnTo>
                  <a:pt x="1126" y="132"/>
                </a:lnTo>
                <a:lnTo>
                  <a:pt x="1125" y="146"/>
                </a:lnTo>
                <a:lnTo>
                  <a:pt x="1125" y="161"/>
                </a:lnTo>
                <a:lnTo>
                  <a:pt x="1125" y="16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0">
            <a:extLst>
              <a:ext uri="{FF2B5EF4-FFF2-40B4-BE49-F238E27FC236}">
                <a16:creationId xmlns:a16="http://schemas.microsoft.com/office/drawing/2014/main" id="{4FBC3D5C-B135-4255-800F-CBBF6E639518}"/>
              </a:ext>
            </a:extLst>
          </p:cNvPr>
          <p:cNvSpPr>
            <a:spLocks/>
          </p:cNvSpPr>
          <p:nvPr/>
        </p:nvSpPr>
        <p:spPr bwMode="auto">
          <a:xfrm>
            <a:off x="4058669" y="3150501"/>
            <a:ext cx="1843088" cy="890588"/>
          </a:xfrm>
          <a:custGeom>
            <a:avLst/>
            <a:gdLst>
              <a:gd name="T0" fmla="*/ 413 w 1161"/>
              <a:gd name="T1" fmla="*/ 220 h 561"/>
              <a:gd name="T2" fmla="*/ 367 w 1161"/>
              <a:gd name="T3" fmla="*/ 235 h 561"/>
              <a:gd name="T4" fmla="*/ 293 w 1161"/>
              <a:gd name="T5" fmla="*/ 286 h 561"/>
              <a:gd name="T6" fmla="*/ 219 w 1161"/>
              <a:gd name="T7" fmla="*/ 242 h 561"/>
              <a:gd name="T8" fmla="*/ 182 w 1161"/>
              <a:gd name="T9" fmla="*/ 235 h 561"/>
              <a:gd name="T10" fmla="*/ 171 w 1161"/>
              <a:gd name="T11" fmla="*/ 293 h 561"/>
              <a:gd name="T12" fmla="*/ 115 w 1161"/>
              <a:gd name="T13" fmla="*/ 344 h 561"/>
              <a:gd name="T14" fmla="*/ 38 w 1161"/>
              <a:gd name="T15" fmla="*/ 371 h 561"/>
              <a:gd name="T16" fmla="*/ 3 w 1161"/>
              <a:gd name="T17" fmla="*/ 405 h 561"/>
              <a:gd name="T18" fmla="*/ 3 w 1161"/>
              <a:gd name="T19" fmla="*/ 428 h 561"/>
              <a:gd name="T20" fmla="*/ 13 w 1161"/>
              <a:gd name="T21" fmla="*/ 441 h 561"/>
              <a:gd name="T22" fmla="*/ 66 w 1161"/>
              <a:gd name="T23" fmla="*/ 458 h 561"/>
              <a:gd name="T24" fmla="*/ 176 w 1161"/>
              <a:gd name="T25" fmla="*/ 484 h 561"/>
              <a:gd name="T26" fmla="*/ 339 w 1161"/>
              <a:gd name="T27" fmla="*/ 524 h 561"/>
              <a:gd name="T28" fmla="*/ 571 w 1161"/>
              <a:gd name="T29" fmla="*/ 560 h 561"/>
              <a:gd name="T30" fmla="*/ 647 w 1161"/>
              <a:gd name="T31" fmla="*/ 556 h 561"/>
              <a:gd name="T32" fmla="*/ 767 w 1161"/>
              <a:gd name="T33" fmla="*/ 544 h 561"/>
              <a:gd name="T34" fmla="*/ 909 w 1161"/>
              <a:gd name="T35" fmla="*/ 544 h 561"/>
              <a:gd name="T36" fmla="*/ 1060 w 1161"/>
              <a:gd name="T37" fmla="*/ 526 h 561"/>
              <a:gd name="T38" fmla="*/ 1087 w 1161"/>
              <a:gd name="T39" fmla="*/ 517 h 561"/>
              <a:gd name="T40" fmla="*/ 1100 w 1161"/>
              <a:gd name="T41" fmla="*/ 489 h 561"/>
              <a:gd name="T42" fmla="*/ 1118 w 1161"/>
              <a:gd name="T43" fmla="*/ 472 h 561"/>
              <a:gd name="T44" fmla="*/ 1141 w 1161"/>
              <a:gd name="T45" fmla="*/ 433 h 561"/>
              <a:gd name="T46" fmla="*/ 1079 w 1161"/>
              <a:gd name="T47" fmla="*/ 319 h 561"/>
              <a:gd name="T48" fmla="*/ 1123 w 1161"/>
              <a:gd name="T49" fmla="*/ 306 h 561"/>
              <a:gd name="T50" fmla="*/ 1149 w 1161"/>
              <a:gd name="T51" fmla="*/ 288 h 561"/>
              <a:gd name="T52" fmla="*/ 1159 w 1161"/>
              <a:gd name="T53" fmla="*/ 235 h 561"/>
              <a:gd name="T54" fmla="*/ 1158 w 1161"/>
              <a:gd name="T55" fmla="*/ 200 h 561"/>
              <a:gd name="T56" fmla="*/ 1140 w 1161"/>
              <a:gd name="T57" fmla="*/ 122 h 561"/>
              <a:gd name="T58" fmla="*/ 1145 w 1161"/>
              <a:gd name="T59" fmla="*/ 120 h 561"/>
              <a:gd name="T60" fmla="*/ 1137 w 1161"/>
              <a:gd name="T61" fmla="*/ 115 h 561"/>
              <a:gd name="T62" fmla="*/ 1102 w 1161"/>
              <a:gd name="T63" fmla="*/ 104 h 561"/>
              <a:gd name="T64" fmla="*/ 1070 w 1161"/>
              <a:gd name="T65" fmla="*/ 107 h 561"/>
              <a:gd name="T66" fmla="*/ 1046 w 1161"/>
              <a:gd name="T67" fmla="*/ 113 h 561"/>
              <a:gd name="T68" fmla="*/ 1028 w 1161"/>
              <a:gd name="T69" fmla="*/ 115 h 561"/>
              <a:gd name="T70" fmla="*/ 984 w 1161"/>
              <a:gd name="T71" fmla="*/ 104 h 561"/>
              <a:gd name="T72" fmla="*/ 937 w 1161"/>
              <a:gd name="T73" fmla="*/ 140 h 561"/>
              <a:gd name="T74" fmla="*/ 879 w 1161"/>
              <a:gd name="T75" fmla="*/ 175 h 561"/>
              <a:gd name="T76" fmla="*/ 868 w 1161"/>
              <a:gd name="T77" fmla="*/ 226 h 561"/>
              <a:gd name="T78" fmla="*/ 839 w 1161"/>
              <a:gd name="T79" fmla="*/ 179 h 561"/>
              <a:gd name="T80" fmla="*/ 807 w 1161"/>
              <a:gd name="T81" fmla="*/ 139 h 561"/>
              <a:gd name="T82" fmla="*/ 767 w 1161"/>
              <a:gd name="T83" fmla="*/ 118 h 561"/>
              <a:gd name="T84" fmla="*/ 786 w 1161"/>
              <a:gd name="T85" fmla="*/ 80 h 561"/>
              <a:gd name="T86" fmla="*/ 786 w 1161"/>
              <a:gd name="T87" fmla="*/ 54 h 561"/>
              <a:gd name="T88" fmla="*/ 768 w 1161"/>
              <a:gd name="T89" fmla="*/ 25 h 561"/>
              <a:gd name="T90" fmla="*/ 739 w 1161"/>
              <a:gd name="T91" fmla="*/ 9 h 561"/>
              <a:gd name="T92" fmla="*/ 687 w 1161"/>
              <a:gd name="T93" fmla="*/ 0 h 561"/>
              <a:gd name="T94" fmla="*/ 650 w 1161"/>
              <a:gd name="T95" fmla="*/ 5 h 561"/>
              <a:gd name="T96" fmla="*/ 604 w 1161"/>
              <a:gd name="T97" fmla="*/ 25 h 561"/>
              <a:gd name="T98" fmla="*/ 598 w 1161"/>
              <a:gd name="T99" fmla="*/ 46 h 561"/>
              <a:gd name="T100" fmla="*/ 588 w 1161"/>
              <a:gd name="T101" fmla="*/ 60 h 561"/>
              <a:gd name="T102" fmla="*/ 564 w 1161"/>
              <a:gd name="T103" fmla="*/ 87 h 561"/>
              <a:gd name="T104" fmla="*/ 555 w 1161"/>
              <a:gd name="T105" fmla="*/ 143 h 561"/>
              <a:gd name="T106" fmla="*/ 551 w 1161"/>
              <a:gd name="T107" fmla="*/ 164 h 561"/>
              <a:gd name="T108" fmla="*/ 535 w 1161"/>
              <a:gd name="T109" fmla="*/ 20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1" h="561">
                <a:moveTo>
                  <a:pt x="535" y="201"/>
                </a:moveTo>
                <a:lnTo>
                  <a:pt x="535" y="201"/>
                </a:lnTo>
                <a:lnTo>
                  <a:pt x="465" y="211"/>
                </a:lnTo>
                <a:lnTo>
                  <a:pt x="413" y="220"/>
                </a:lnTo>
                <a:lnTo>
                  <a:pt x="391" y="226"/>
                </a:lnTo>
                <a:lnTo>
                  <a:pt x="379" y="229"/>
                </a:lnTo>
                <a:lnTo>
                  <a:pt x="379" y="229"/>
                </a:lnTo>
                <a:lnTo>
                  <a:pt x="367" y="235"/>
                </a:lnTo>
                <a:lnTo>
                  <a:pt x="354" y="244"/>
                </a:lnTo>
                <a:lnTo>
                  <a:pt x="326" y="262"/>
                </a:lnTo>
                <a:lnTo>
                  <a:pt x="293" y="286"/>
                </a:lnTo>
                <a:lnTo>
                  <a:pt x="293" y="286"/>
                </a:lnTo>
                <a:lnTo>
                  <a:pt x="277" y="275"/>
                </a:lnTo>
                <a:lnTo>
                  <a:pt x="259" y="264"/>
                </a:lnTo>
                <a:lnTo>
                  <a:pt x="239" y="253"/>
                </a:lnTo>
                <a:lnTo>
                  <a:pt x="219" y="242"/>
                </a:lnTo>
                <a:lnTo>
                  <a:pt x="200" y="235"/>
                </a:lnTo>
                <a:lnTo>
                  <a:pt x="193" y="233"/>
                </a:lnTo>
                <a:lnTo>
                  <a:pt x="186" y="233"/>
                </a:lnTo>
                <a:lnTo>
                  <a:pt x="182" y="235"/>
                </a:lnTo>
                <a:lnTo>
                  <a:pt x="180" y="237"/>
                </a:lnTo>
                <a:lnTo>
                  <a:pt x="180" y="237"/>
                </a:lnTo>
                <a:lnTo>
                  <a:pt x="175" y="262"/>
                </a:lnTo>
                <a:lnTo>
                  <a:pt x="171" y="293"/>
                </a:lnTo>
                <a:lnTo>
                  <a:pt x="167" y="330"/>
                </a:lnTo>
                <a:lnTo>
                  <a:pt x="167" y="330"/>
                </a:lnTo>
                <a:lnTo>
                  <a:pt x="153" y="334"/>
                </a:lnTo>
                <a:lnTo>
                  <a:pt x="115" y="344"/>
                </a:lnTo>
                <a:lnTo>
                  <a:pt x="73" y="357"/>
                </a:lnTo>
                <a:lnTo>
                  <a:pt x="53" y="364"/>
                </a:lnTo>
                <a:lnTo>
                  <a:pt x="38" y="371"/>
                </a:lnTo>
                <a:lnTo>
                  <a:pt x="38" y="371"/>
                </a:lnTo>
                <a:lnTo>
                  <a:pt x="26" y="378"/>
                </a:lnTo>
                <a:lnTo>
                  <a:pt x="16" y="387"/>
                </a:lnTo>
                <a:lnTo>
                  <a:pt x="8" y="396"/>
                </a:lnTo>
                <a:lnTo>
                  <a:pt x="3" y="405"/>
                </a:lnTo>
                <a:lnTo>
                  <a:pt x="0" y="414"/>
                </a:lnTo>
                <a:lnTo>
                  <a:pt x="0" y="419"/>
                </a:lnTo>
                <a:lnTo>
                  <a:pt x="0" y="424"/>
                </a:lnTo>
                <a:lnTo>
                  <a:pt x="3" y="428"/>
                </a:lnTo>
                <a:lnTo>
                  <a:pt x="6" y="433"/>
                </a:lnTo>
                <a:lnTo>
                  <a:pt x="10" y="437"/>
                </a:lnTo>
                <a:lnTo>
                  <a:pt x="13" y="441"/>
                </a:lnTo>
                <a:lnTo>
                  <a:pt x="13" y="441"/>
                </a:lnTo>
                <a:lnTo>
                  <a:pt x="25" y="448"/>
                </a:lnTo>
                <a:lnTo>
                  <a:pt x="37" y="453"/>
                </a:lnTo>
                <a:lnTo>
                  <a:pt x="50" y="455"/>
                </a:lnTo>
                <a:lnTo>
                  <a:pt x="66" y="458"/>
                </a:lnTo>
                <a:lnTo>
                  <a:pt x="87" y="462"/>
                </a:lnTo>
                <a:lnTo>
                  <a:pt x="110" y="467"/>
                </a:lnTo>
                <a:lnTo>
                  <a:pt x="140" y="473"/>
                </a:lnTo>
                <a:lnTo>
                  <a:pt x="176" y="484"/>
                </a:lnTo>
                <a:lnTo>
                  <a:pt x="176" y="484"/>
                </a:lnTo>
                <a:lnTo>
                  <a:pt x="221" y="497"/>
                </a:lnTo>
                <a:lnTo>
                  <a:pt x="277" y="511"/>
                </a:lnTo>
                <a:lnTo>
                  <a:pt x="339" y="524"/>
                </a:lnTo>
                <a:lnTo>
                  <a:pt x="403" y="537"/>
                </a:lnTo>
                <a:lnTo>
                  <a:pt x="466" y="548"/>
                </a:lnTo>
                <a:lnTo>
                  <a:pt x="523" y="556"/>
                </a:lnTo>
                <a:lnTo>
                  <a:pt x="571" y="560"/>
                </a:lnTo>
                <a:lnTo>
                  <a:pt x="590" y="561"/>
                </a:lnTo>
                <a:lnTo>
                  <a:pt x="604" y="561"/>
                </a:lnTo>
                <a:lnTo>
                  <a:pt x="604" y="561"/>
                </a:lnTo>
                <a:lnTo>
                  <a:pt x="647" y="556"/>
                </a:lnTo>
                <a:lnTo>
                  <a:pt x="679" y="552"/>
                </a:lnTo>
                <a:lnTo>
                  <a:pt x="714" y="547"/>
                </a:lnTo>
                <a:lnTo>
                  <a:pt x="767" y="544"/>
                </a:lnTo>
                <a:lnTo>
                  <a:pt x="767" y="544"/>
                </a:lnTo>
                <a:lnTo>
                  <a:pt x="820" y="543"/>
                </a:lnTo>
                <a:lnTo>
                  <a:pt x="855" y="543"/>
                </a:lnTo>
                <a:lnTo>
                  <a:pt x="909" y="544"/>
                </a:lnTo>
                <a:lnTo>
                  <a:pt x="909" y="544"/>
                </a:lnTo>
                <a:lnTo>
                  <a:pt x="928" y="544"/>
                </a:lnTo>
                <a:lnTo>
                  <a:pt x="953" y="542"/>
                </a:lnTo>
                <a:lnTo>
                  <a:pt x="1010" y="535"/>
                </a:lnTo>
                <a:lnTo>
                  <a:pt x="1060" y="526"/>
                </a:lnTo>
                <a:lnTo>
                  <a:pt x="1077" y="522"/>
                </a:lnTo>
                <a:lnTo>
                  <a:pt x="1084" y="520"/>
                </a:lnTo>
                <a:lnTo>
                  <a:pt x="1084" y="520"/>
                </a:lnTo>
                <a:lnTo>
                  <a:pt x="1087" y="517"/>
                </a:lnTo>
                <a:lnTo>
                  <a:pt x="1090" y="513"/>
                </a:lnTo>
                <a:lnTo>
                  <a:pt x="1093" y="502"/>
                </a:lnTo>
                <a:lnTo>
                  <a:pt x="1096" y="495"/>
                </a:lnTo>
                <a:lnTo>
                  <a:pt x="1100" y="489"/>
                </a:lnTo>
                <a:lnTo>
                  <a:pt x="1105" y="484"/>
                </a:lnTo>
                <a:lnTo>
                  <a:pt x="1112" y="477"/>
                </a:lnTo>
                <a:lnTo>
                  <a:pt x="1112" y="477"/>
                </a:lnTo>
                <a:lnTo>
                  <a:pt x="1118" y="472"/>
                </a:lnTo>
                <a:lnTo>
                  <a:pt x="1124" y="464"/>
                </a:lnTo>
                <a:lnTo>
                  <a:pt x="1130" y="457"/>
                </a:lnTo>
                <a:lnTo>
                  <a:pt x="1135" y="448"/>
                </a:lnTo>
                <a:lnTo>
                  <a:pt x="1141" y="433"/>
                </a:lnTo>
                <a:lnTo>
                  <a:pt x="1144" y="427"/>
                </a:lnTo>
                <a:lnTo>
                  <a:pt x="1077" y="390"/>
                </a:lnTo>
                <a:lnTo>
                  <a:pt x="1066" y="343"/>
                </a:lnTo>
                <a:lnTo>
                  <a:pt x="1079" y="319"/>
                </a:lnTo>
                <a:lnTo>
                  <a:pt x="1079" y="319"/>
                </a:lnTo>
                <a:lnTo>
                  <a:pt x="1113" y="308"/>
                </a:lnTo>
                <a:lnTo>
                  <a:pt x="1113" y="308"/>
                </a:lnTo>
                <a:lnTo>
                  <a:pt x="1123" y="306"/>
                </a:lnTo>
                <a:lnTo>
                  <a:pt x="1135" y="302"/>
                </a:lnTo>
                <a:lnTo>
                  <a:pt x="1140" y="298"/>
                </a:lnTo>
                <a:lnTo>
                  <a:pt x="1145" y="293"/>
                </a:lnTo>
                <a:lnTo>
                  <a:pt x="1149" y="288"/>
                </a:lnTo>
                <a:lnTo>
                  <a:pt x="1152" y="280"/>
                </a:lnTo>
                <a:lnTo>
                  <a:pt x="1152" y="280"/>
                </a:lnTo>
                <a:lnTo>
                  <a:pt x="1157" y="259"/>
                </a:lnTo>
                <a:lnTo>
                  <a:pt x="1159" y="235"/>
                </a:lnTo>
                <a:lnTo>
                  <a:pt x="1161" y="211"/>
                </a:lnTo>
                <a:lnTo>
                  <a:pt x="1159" y="204"/>
                </a:lnTo>
                <a:lnTo>
                  <a:pt x="1158" y="200"/>
                </a:lnTo>
                <a:lnTo>
                  <a:pt x="1158" y="200"/>
                </a:lnTo>
                <a:lnTo>
                  <a:pt x="1149" y="189"/>
                </a:lnTo>
                <a:lnTo>
                  <a:pt x="1145" y="186"/>
                </a:lnTo>
                <a:lnTo>
                  <a:pt x="1159" y="151"/>
                </a:lnTo>
                <a:lnTo>
                  <a:pt x="1140" y="122"/>
                </a:lnTo>
                <a:lnTo>
                  <a:pt x="1140" y="122"/>
                </a:lnTo>
                <a:lnTo>
                  <a:pt x="1141" y="122"/>
                </a:lnTo>
                <a:lnTo>
                  <a:pt x="1144" y="121"/>
                </a:lnTo>
                <a:lnTo>
                  <a:pt x="1145" y="120"/>
                </a:lnTo>
                <a:lnTo>
                  <a:pt x="1144" y="118"/>
                </a:lnTo>
                <a:lnTo>
                  <a:pt x="1141" y="117"/>
                </a:lnTo>
                <a:lnTo>
                  <a:pt x="1137" y="115"/>
                </a:lnTo>
                <a:lnTo>
                  <a:pt x="1137" y="115"/>
                </a:lnTo>
                <a:lnTo>
                  <a:pt x="1126" y="109"/>
                </a:lnTo>
                <a:lnTo>
                  <a:pt x="1115" y="107"/>
                </a:lnTo>
                <a:lnTo>
                  <a:pt x="1108" y="104"/>
                </a:lnTo>
                <a:lnTo>
                  <a:pt x="1102" y="104"/>
                </a:lnTo>
                <a:lnTo>
                  <a:pt x="1102" y="104"/>
                </a:lnTo>
                <a:lnTo>
                  <a:pt x="1090" y="104"/>
                </a:lnTo>
                <a:lnTo>
                  <a:pt x="1081" y="105"/>
                </a:lnTo>
                <a:lnTo>
                  <a:pt x="1070" y="107"/>
                </a:lnTo>
                <a:lnTo>
                  <a:pt x="1070" y="107"/>
                </a:lnTo>
                <a:lnTo>
                  <a:pt x="1048" y="112"/>
                </a:lnTo>
                <a:lnTo>
                  <a:pt x="1048" y="112"/>
                </a:lnTo>
                <a:lnTo>
                  <a:pt x="1046" y="113"/>
                </a:lnTo>
                <a:lnTo>
                  <a:pt x="1044" y="115"/>
                </a:lnTo>
                <a:lnTo>
                  <a:pt x="1041" y="116"/>
                </a:lnTo>
                <a:lnTo>
                  <a:pt x="1028" y="115"/>
                </a:lnTo>
                <a:lnTo>
                  <a:pt x="1028" y="115"/>
                </a:lnTo>
                <a:lnTo>
                  <a:pt x="1011" y="112"/>
                </a:lnTo>
                <a:lnTo>
                  <a:pt x="997" y="108"/>
                </a:lnTo>
                <a:lnTo>
                  <a:pt x="984" y="104"/>
                </a:lnTo>
                <a:lnTo>
                  <a:pt x="984" y="104"/>
                </a:lnTo>
                <a:lnTo>
                  <a:pt x="961" y="121"/>
                </a:lnTo>
                <a:lnTo>
                  <a:pt x="945" y="134"/>
                </a:lnTo>
                <a:lnTo>
                  <a:pt x="937" y="140"/>
                </a:lnTo>
                <a:lnTo>
                  <a:pt x="937" y="140"/>
                </a:lnTo>
                <a:lnTo>
                  <a:pt x="913" y="173"/>
                </a:lnTo>
                <a:lnTo>
                  <a:pt x="913" y="173"/>
                </a:lnTo>
                <a:lnTo>
                  <a:pt x="892" y="174"/>
                </a:lnTo>
                <a:lnTo>
                  <a:pt x="879" y="175"/>
                </a:lnTo>
                <a:lnTo>
                  <a:pt x="874" y="175"/>
                </a:lnTo>
                <a:lnTo>
                  <a:pt x="873" y="176"/>
                </a:lnTo>
                <a:lnTo>
                  <a:pt x="873" y="176"/>
                </a:lnTo>
                <a:lnTo>
                  <a:pt x="868" y="226"/>
                </a:lnTo>
                <a:lnTo>
                  <a:pt x="868" y="226"/>
                </a:lnTo>
                <a:lnTo>
                  <a:pt x="862" y="214"/>
                </a:lnTo>
                <a:lnTo>
                  <a:pt x="853" y="200"/>
                </a:lnTo>
                <a:lnTo>
                  <a:pt x="839" y="179"/>
                </a:lnTo>
                <a:lnTo>
                  <a:pt x="839" y="179"/>
                </a:lnTo>
                <a:lnTo>
                  <a:pt x="825" y="160"/>
                </a:lnTo>
                <a:lnTo>
                  <a:pt x="815" y="147"/>
                </a:lnTo>
                <a:lnTo>
                  <a:pt x="807" y="139"/>
                </a:lnTo>
                <a:lnTo>
                  <a:pt x="798" y="133"/>
                </a:lnTo>
                <a:lnTo>
                  <a:pt x="798" y="133"/>
                </a:lnTo>
                <a:lnTo>
                  <a:pt x="777" y="122"/>
                </a:lnTo>
                <a:lnTo>
                  <a:pt x="767" y="118"/>
                </a:lnTo>
                <a:lnTo>
                  <a:pt x="767" y="118"/>
                </a:lnTo>
                <a:lnTo>
                  <a:pt x="771" y="112"/>
                </a:lnTo>
                <a:lnTo>
                  <a:pt x="779" y="96"/>
                </a:lnTo>
                <a:lnTo>
                  <a:pt x="786" y="80"/>
                </a:lnTo>
                <a:lnTo>
                  <a:pt x="789" y="72"/>
                </a:lnTo>
                <a:lnTo>
                  <a:pt x="789" y="65"/>
                </a:lnTo>
                <a:lnTo>
                  <a:pt x="789" y="65"/>
                </a:lnTo>
                <a:lnTo>
                  <a:pt x="786" y="54"/>
                </a:lnTo>
                <a:lnTo>
                  <a:pt x="784" y="47"/>
                </a:lnTo>
                <a:lnTo>
                  <a:pt x="780" y="40"/>
                </a:lnTo>
                <a:lnTo>
                  <a:pt x="775" y="33"/>
                </a:lnTo>
                <a:lnTo>
                  <a:pt x="768" y="25"/>
                </a:lnTo>
                <a:lnTo>
                  <a:pt x="761" y="19"/>
                </a:lnTo>
                <a:lnTo>
                  <a:pt x="750" y="14"/>
                </a:lnTo>
                <a:lnTo>
                  <a:pt x="750" y="14"/>
                </a:lnTo>
                <a:lnTo>
                  <a:pt x="739" y="9"/>
                </a:lnTo>
                <a:lnTo>
                  <a:pt x="727" y="5"/>
                </a:lnTo>
                <a:lnTo>
                  <a:pt x="714" y="2"/>
                </a:lnTo>
                <a:lnTo>
                  <a:pt x="700" y="0"/>
                </a:lnTo>
                <a:lnTo>
                  <a:pt x="687" y="0"/>
                </a:lnTo>
                <a:lnTo>
                  <a:pt x="674" y="0"/>
                </a:lnTo>
                <a:lnTo>
                  <a:pt x="661" y="2"/>
                </a:lnTo>
                <a:lnTo>
                  <a:pt x="650" y="5"/>
                </a:lnTo>
                <a:lnTo>
                  <a:pt x="650" y="5"/>
                </a:lnTo>
                <a:lnTo>
                  <a:pt x="630" y="13"/>
                </a:lnTo>
                <a:lnTo>
                  <a:pt x="617" y="18"/>
                </a:lnTo>
                <a:lnTo>
                  <a:pt x="608" y="23"/>
                </a:lnTo>
                <a:lnTo>
                  <a:pt x="604" y="25"/>
                </a:lnTo>
                <a:lnTo>
                  <a:pt x="603" y="29"/>
                </a:lnTo>
                <a:lnTo>
                  <a:pt x="603" y="29"/>
                </a:lnTo>
                <a:lnTo>
                  <a:pt x="601" y="38"/>
                </a:lnTo>
                <a:lnTo>
                  <a:pt x="598" y="46"/>
                </a:lnTo>
                <a:lnTo>
                  <a:pt x="597" y="55"/>
                </a:lnTo>
                <a:lnTo>
                  <a:pt x="597" y="55"/>
                </a:lnTo>
                <a:lnTo>
                  <a:pt x="593" y="58"/>
                </a:lnTo>
                <a:lnTo>
                  <a:pt x="588" y="60"/>
                </a:lnTo>
                <a:lnTo>
                  <a:pt x="581" y="64"/>
                </a:lnTo>
                <a:lnTo>
                  <a:pt x="575" y="69"/>
                </a:lnTo>
                <a:lnTo>
                  <a:pt x="570" y="77"/>
                </a:lnTo>
                <a:lnTo>
                  <a:pt x="564" y="87"/>
                </a:lnTo>
                <a:lnTo>
                  <a:pt x="561" y="100"/>
                </a:lnTo>
                <a:lnTo>
                  <a:pt x="561" y="100"/>
                </a:lnTo>
                <a:lnTo>
                  <a:pt x="557" y="125"/>
                </a:lnTo>
                <a:lnTo>
                  <a:pt x="555" y="143"/>
                </a:lnTo>
                <a:lnTo>
                  <a:pt x="555" y="153"/>
                </a:lnTo>
                <a:lnTo>
                  <a:pt x="557" y="157"/>
                </a:lnTo>
                <a:lnTo>
                  <a:pt x="557" y="157"/>
                </a:lnTo>
                <a:lnTo>
                  <a:pt x="551" y="164"/>
                </a:lnTo>
                <a:lnTo>
                  <a:pt x="546" y="170"/>
                </a:lnTo>
                <a:lnTo>
                  <a:pt x="544" y="175"/>
                </a:lnTo>
                <a:lnTo>
                  <a:pt x="544" y="175"/>
                </a:lnTo>
                <a:lnTo>
                  <a:pt x="535" y="201"/>
                </a:lnTo>
                <a:lnTo>
                  <a:pt x="535" y="20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F6B0D825-53B3-4FC2-B68F-263F609B79BF}"/>
              </a:ext>
            </a:extLst>
          </p:cNvPr>
          <p:cNvSpPr>
            <a:spLocks/>
          </p:cNvSpPr>
          <p:nvPr/>
        </p:nvSpPr>
        <p:spPr bwMode="auto">
          <a:xfrm>
            <a:off x="6009576" y="1574417"/>
            <a:ext cx="1746264" cy="595044"/>
          </a:xfrm>
          <a:custGeom>
            <a:avLst/>
            <a:gdLst>
              <a:gd name="T0" fmla="*/ 692 w 1887"/>
              <a:gd name="T1" fmla="*/ 312 h 643"/>
              <a:gd name="T2" fmla="*/ 528 w 1887"/>
              <a:gd name="T3" fmla="*/ 357 h 643"/>
              <a:gd name="T4" fmla="*/ 274 w 1887"/>
              <a:gd name="T5" fmla="*/ 355 h 643"/>
              <a:gd name="T6" fmla="*/ 331 w 1887"/>
              <a:gd name="T7" fmla="*/ 343 h 643"/>
              <a:gd name="T8" fmla="*/ 395 w 1887"/>
              <a:gd name="T9" fmla="*/ 353 h 643"/>
              <a:gd name="T10" fmla="*/ 362 w 1887"/>
              <a:gd name="T11" fmla="*/ 319 h 643"/>
              <a:gd name="T12" fmla="*/ 320 w 1887"/>
              <a:gd name="T13" fmla="*/ 249 h 643"/>
              <a:gd name="T14" fmla="*/ 278 w 1887"/>
              <a:gd name="T15" fmla="*/ 201 h 643"/>
              <a:gd name="T16" fmla="*/ 253 w 1887"/>
              <a:gd name="T17" fmla="*/ 192 h 643"/>
              <a:gd name="T18" fmla="*/ 247 w 1887"/>
              <a:gd name="T19" fmla="*/ 209 h 643"/>
              <a:gd name="T20" fmla="*/ 118 w 1887"/>
              <a:gd name="T21" fmla="*/ 386 h 643"/>
              <a:gd name="T22" fmla="*/ 24 w 1887"/>
              <a:gd name="T23" fmla="*/ 402 h 643"/>
              <a:gd name="T24" fmla="*/ 0 w 1887"/>
              <a:gd name="T25" fmla="*/ 415 h 643"/>
              <a:gd name="T26" fmla="*/ 12 w 1887"/>
              <a:gd name="T27" fmla="*/ 435 h 643"/>
              <a:gd name="T28" fmla="*/ 163 w 1887"/>
              <a:gd name="T29" fmla="*/ 489 h 643"/>
              <a:gd name="T30" fmla="*/ 798 w 1887"/>
              <a:gd name="T31" fmla="*/ 631 h 643"/>
              <a:gd name="T32" fmla="*/ 865 w 1887"/>
              <a:gd name="T33" fmla="*/ 641 h 643"/>
              <a:gd name="T34" fmla="*/ 935 w 1887"/>
              <a:gd name="T35" fmla="*/ 639 h 643"/>
              <a:gd name="T36" fmla="*/ 995 w 1887"/>
              <a:gd name="T37" fmla="*/ 622 h 643"/>
              <a:gd name="T38" fmla="*/ 1083 w 1887"/>
              <a:gd name="T39" fmla="*/ 614 h 643"/>
              <a:gd name="T40" fmla="*/ 1155 w 1887"/>
              <a:gd name="T41" fmla="*/ 596 h 643"/>
              <a:gd name="T42" fmla="*/ 1231 w 1887"/>
              <a:gd name="T43" fmla="*/ 597 h 643"/>
              <a:gd name="T44" fmla="*/ 1262 w 1887"/>
              <a:gd name="T45" fmla="*/ 609 h 643"/>
              <a:gd name="T46" fmla="*/ 1359 w 1887"/>
              <a:gd name="T47" fmla="*/ 621 h 643"/>
              <a:gd name="T48" fmla="*/ 1568 w 1887"/>
              <a:gd name="T49" fmla="*/ 618 h 643"/>
              <a:gd name="T50" fmla="*/ 1713 w 1887"/>
              <a:gd name="T51" fmla="*/ 612 h 643"/>
              <a:gd name="T52" fmla="*/ 1781 w 1887"/>
              <a:gd name="T53" fmla="*/ 582 h 643"/>
              <a:gd name="T54" fmla="*/ 1780 w 1887"/>
              <a:gd name="T55" fmla="*/ 578 h 643"/>
              <a:gd name="T56" fmla="*/ 1704 w 1887"/>
              <a:gd name="T57" fmla="*/ 551 h 643"/>
              <a:gd name="T58" fmla="*/ 1708 w 1887"/>
              <a:gd name="T59" fmla="*/ 543 h 643"/>
              <a:gd name="T60" fmla="*/ 1773 w 1887"/>
              <a:gd name="T61" fmla="*/ 533 h 643"/>
              <a:gd name="T62" fmla="*/ 1770 w 1887"/>
              <a:gd name="T63" fmla="*/ 523 h 643"/>
              <a:gd name="T64" fmla="*/ 1741 w 1887"/>
              <a:gd name="T65" fmla="*/ 497 h 643"/>
              <a:gd name="T66" fmla="*/ 1780 w 1887"/>
              <a:gd name="T67" fmla="*/ 489 h 643"/>
              <a:gd name="T68" fmla="*/ 1850 w 1887"/>
              <a:gd name="T69" fmla="*/ 479 h 643"/>
              <a:gd name="T70" fmla="*/ 1865 w 1887"/>
              <a:gd name="T71" fmla="*/ 393 h 643"/>
              <a:gd name="T72" fmla="*/ 1871 w 1887"/>
              <a:gd name="T73" fmla="*/ 344 h 643"/>
              <a:gd name="T74" fmla="*/ 1883 w 1887"/>
              <a:gd name="T75" fmla="*/ 312 h 643"/>
              <a:gd name="T76" fmla="*/ 1882 w 1887"/>
              <a:gd name="T77" fmla="*/ 288 h 643"/>
              <a:gd name="T78" fmla="*/ 1786 w 1887"/>
              <a:gd name="T79" fmla="*/ 226 h 643"/>
              <a:gd name="T80" fmla="*/ 1624 w 1887"/>
              <a:gd name="T81" fmla="*/ 282 h 643"/>
              <a:gd name="T82" fmla="*/ 1377 w 1887"/>
              <a:gd name="T83" fmla="*/ 377 h 643"/>
              <a:gd name="T84" fmla="*/ 1348 w 1887"/>
              <a:gd name="T85" fmla="*/ 266 h 643"/>
              <a:gd name="T86" fmla="*/ 1337 w 1887"/>
              <a:gd name="T87" fmla="*/ 219 h 643"/>
              <a:gd name="T88" fmla="*/ 1311 w 1887"/>
              <a:gd name="T89" fmla="*/ 204 h 643"/>
              <a:gd name="T90" fmla="*/ 1297 w 1887"/>
              <a:gd name="T91" fmla="*/ 187 h 643"/>
              <a:gd name="T92" fmla="*/ 1322 w 1887"/>
              <a:gd name="T93" fmla="*/ 149 h 643"/>
              <a:gd name="T94" fmla="*/ 1313 w 1887"/>
              <a:gd name="T95" fmla="*/ 96 h 643"/>
              <a:gd name="T96" fmla="*/ 1299 w 1887"/>
              <a:gd name="T97" fmla="*/ 81 h 643"/>
              <a:gd name="T98" fmla="*/ 1260 w 1887"/>
              <a:gd name="T99" fmla="*/ 58 h 643"/>
              <a:gd name="T100" fmla="*/ 1225 w 1887"/>
              <a:gd name="T101" fmla="*/ 44 h 643"/>
              <a:gd name="T102" fmla="*/ 1191 w 1887"/>
              <a:gd name="T103" fmla="*/ 7 h 643"/>
              <a:gd name="T104" fmla="*/ 1159 w 1887"/>
              <a:gd name="T105" fmla="*/ 0 h 643"/>
              <a:gd name="T106" fmla="*/ 1099 w 1887"/>
              <a:gd name="T107" fmla="*/ 27 h 643"/>
              <a:gd name="T108" fmla="*/ 1080 w 1887"/>
              <a:gd name="T109" fmla="*/ 64 h 643"/>
              <a:gd name="T110" fmla="*/ 1087 w 1887"/>
              <a:gd name="T111" fmla="*/ 100 h 643"/>
              <a:gd name="T112" fmla="*/ 1097 w 1887"/>
              <a:gd name="T113" fmla="*/ 165 h 643"/>
              <a:gd name="T114" fmla="*/ 1064 w 1887"/>
              <a:gd name="T115" fmla="*/ 187 h 643"/>
              <a:gd name="T116" fmla="*/ 1044 w 1887"/>
              <a:gd name="T117" fmla="*/ 224 h 643"/>
              <a:gd name="T118" fmla="*/ 1013 w 1887"/>
              <a:gd name="T119" fmla="*/ 299 h 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87" h="643">
                <a:moveTo>
                  <a:pt x="1003" y="293"/>
                </a:moveTo>
                <a:lnTo>
                  <a:pt x="1003" y="293"/>
                </a:lnTo>
                <a:lnTo>
                  <a:pt x="849" y="302"/>
                </a:lnTo>
                <a:lnTo>
                  <a:pt x="736" y="309"/>
                </a:lnTo>
                <a:lnTo>
                  <a:pt x="692" y="312"/>
                </a:lnTo>
                <a:lnTo>
                  <a:pt x="666" y="315"/>
                </a:lnTo>
                <a:lnTo>
                  <a:pt x="666" y="315"/>
                </a:lnTo>
                <a:lnTo>
                  <a:pt x="644" y="321"/>
                </a:lnTo>
                <a:lnTo>
                  <a:pt x="611" y="330"/>
                </a:lnTo>
                <a:lnTo>
                  <a:pt x="528" y="357"/>
                </a:lnTo>
                <a:lnTo>
                  <a:pt x="420" y="393"/>
                </a:lnTo>
                <a:lnTo>
                  <a:pt x="247" y="386"/>
                </a:lnTo>
                <a:lnTo>
                  <a:pt x="247" y="357"/>
                </a:lnTo>
                <a:lnTo>
                  <a:pt x="247" y="357"/>
                </a:lnTo>
                <a:lnTo>
                  <a:pt x="274" y="355"/>
                </a:lnTo>
                <a:lnTo>
                  <a:pt x="295" y="352"/>
                </a:lnTo>
                <a:lnTo>
                  <a:pt x="311" y="348"/>
                </a:lnTo>
                <a:lnTo>
                  <a:pt x="311" y="348"/>
                </a:lnTo>
                <a:lnTo>
                  <a:pt x="331" y="343"/>
                </a:lnTo>
                <a:lnTo>
                  <a:pt x="331" y="343"/>
                </a:lnTo>
                <a:lnTo>
                  <a:pt x="357" y="350"/>
                </a:lnTo>
                <a:lnTo>
                  <a:pt x="377" y="353"/>
                </a:lnTo>
                <a:lnTo>
                  <a:pt x="393" y="355"/>
                </a:lnTo>
                <a:lnTo>
                  <a:pt x="393" y="355"/>
                </a:lnTo>
                <a:lnTo>
                  <a:pt x="395" y="353"/>
                </a:lnTo>
                <a:lnTo>
                  <a:pt x="395" y="351"/>
                </a:lnTo>
                <a:lnTo>
                  <a:pt x="393" y="348"/>
                </a:lnTo>
                <a:lnTo>
                  <a:pt x="389" y="343"/>
                </a:lnTo>
                <a:lnTo>
                  <a:pt x="376" y="333"/>
                </a:lnTo>
                <a:lnTo>
                  <a:pt x="362" y="319"/>
                </a:lnTo>
                <a:lnTo>
                  <a:pt x="362" y="319"/>
                </a:lnTo>
                <a:lnTo>
                  <a:pt x="354" y="308"/>
                </a:lnTo>
                <a:lnTo>
                  <a:pt x="346" y="297"/>
                </a:lnTo>
                <a:lnTo>
                  <a:pt x="329" y="266"/>
                </a:lnTo>
                <a:lnTo>
                  <a:pt x="320" y="249"/>
                </a:lnTo>
                <a:lnTo>
                  <a:pt x="311" y="233"/>
                </a:lnTo>
                <a:lnTo>
                  <a:pt x="300" y="220"/>
                </a:lnTo>
                <a:lnTo>
                  <a:pt x="288" y="209"/>
                </a:lnTo>
                <a:lnTo>
                  <a:pt x="288" y="209"/>
                </a:lnTo>
                <a:lnTo>
                  <a:pt x="278" y="201"/>
                </a:lnTo>
                <a:lnTo>
                  <a:pt x="270" y="196"/>
                </a:lnTo>
                <a:lnTo>
                  <a:pt x="264" y="193"/>
                </a:lnTo>
                <a:lnTo>
                  <a:pt x="258" y="191"/>
                </a:lnTo>
                <a:lnTo>
                  <a:pt x="256" y="191"/>
                </a:lnTo>
                <a:lnTo>
                  <a:pt x="253" y="192"/>
                </a:lnTo>
                <a:lnTo>
                  <a:pt x="252" y="192"/>
                </a:lnTo>
                <a:lnTo>
                  <a:pt x="252" y="192"/>
                </a:lnTo>
                <a:lnTo>
                  <a:pt x="249" y="198"/>
                </a:lnTo>
                <a:lnTo>
                  <a:pt x="247" y="209"/>
                </a:lnTo>
                <a:lnTo>
                  <a:pt x="247" y="209"/>
                </a:lnTo>
                <a:lnTo>
                  <a:pt x="225" y="386"/>
                </a:lnTo>
                <a:lnTo>
                  <a:pt x="225" y="386"/>
                </a:lnTo>
                <a:lnTo>
                  <a:pt x="176" y="384"/>
                </a:lnTo>
                <a:lnTo>
                  <a:pt x="136" y="384"/>
                </a:lnTo>
                <a:lnTo>
                  <a:pt x="118" y="386"/>
                </a:lnTo>
                <a:lnTo>
                  <a:pt x="104" y="388"/>
                </a:lnTo>
                <a:lnTo>
                  <a:pt x="104" y="388"/>
                </a:lnTo>
                <a:lnTo>
                  <a:pt x="75" y="393"/>
                </a:lnTo>
                <a:lnTo>
                  <a:pt x="40" y="399"/>
                </a:lnTo>
                <a:lnTo>
                  <a:pt x="24" y="402"/>
                </a:lnTo>
                <a:lnTo>
                  <a:pt x="11" y="406"/>
                </a:lnTo>
                <a:lnTo>
                  <a:pt x="3" y="411"/>
                </a:lnTo>
                <a:lnTo>
                  <a:pt x="0" y="413"/>
                </a:lnTo>
                <a:lnTo>
                  <a:pt x="0" y="415"/>
                </a:lnTo>
                <a:lnTo>
                  <a:pt x="0" y="415"/>
                </a:lnTo>
                <a:lnTo>
                  <a:pt x="3" y="424"/>
                </a:lnTo>
                <a:lnTo>
                  <a:pt x="6" y="428"/>
                </a:lnTo>
                <a:lnTo>
                  <a:pt x="9" y="432"/>
                </a:lnTo>
                <a:lnTo>
                  <a:pt x="12" y="435"/>
                </a:lnTo>
                <a:lnTo>
                  <a:pt x="12" y="435"/>
                </a:lnTo>
                <a:lnTo>
                  <a:pt x="18" y="439"/>
                </a:lnTo>
                <a:lnTo>
                  <a:pt x="37" y="446"/>
                </a:lnTo>
                <a:lnTo>
                  <a:pt x="88" y="464"/>
                </a:lnTo>
                <a:lnTo>
                  <a:pt x="163" y="489"/>
                </a:lnTo>
                <a:lnTo>
                  <a:pt x="163" y="489"/>
                </a:lnTo>
                <a:lnTo>
                  <a:pt x="386" y="538"/>
                </a:lnTo>
                <a:lnTo>
                  <a:pt x="675" y="603"/>
                </a:lnTo>
                <a:lnTo>
                  <a:pt x="675" y="603"/>
                </a:lnTo>
                <a:lnTo>
                  <a:pt x="769" y="625"/>
                </a:lnTo>
                <a:lnTo>
                  <a:pt x="798" y="631"/>
                </a:lnTo>
                <a:lnTo>
                  <a:pt x="824" y="634"/>
                </a:lnTo>
                <a:lnTo>
                  <a:pt x="824" y="634"/>
                </a:lnTo>
                <a:lnTo>
                  <a:pt x="835" y="635"/>
                </a:lnTo>
                <a:lnTo>
                  <a:pt x="846" y="637"/>
                </a:lnTo>
                <a:lnTo>
                  <a:pt x="865" y="641"/>
                </a:lnTo>
                <a:lnTo>
                  <a:pt x="877" y="643"/>
                </a:lnTo>
                <a:lnTo>
                  <a:pt x="892" y="643"/>
                </a:lnTo>
                <a:lnTo>
                  <a:pt x="910" y="643"/>
                </a:lnTo>
                <a:lnTo>
                  <a:pt x="935" y="639"/>
                </a:lnTo>
                <a:lnTo>
                  <a:pt x="935" y="639"/>
                </a:lnTo>
                <a:lnTo>
                  <a:pt x="958" y="635"/>
                </a:lnTo>
                <a:lnTo>
                  <a:pt x="972" y="632"/>
                </a:lnTo>
                <a:lnTo>
                  <a:pt x="982" y="628"/>
                </a:lnTo>
                <a:lnTo>
                  <a:pt x="989" y="626"/>
                </a:lnTo>
                <a:lnTo>
                  <a:pt x="995" y="622"/>
                </a:lnTo>
                <a:lnTo>
                  <a:pt x="1004" y="621"/>
                </a:lnTo>
                <a:lnTo>
                  <a:pt x="1019" y="618"/>
                </a:lnTo>
                <a:lnTo>
                  <a:pt x="1042" y="617"/>
                </a:lnTo>
                <a:lnTo>
                  <a:pt x="1042" y="617"/>
                </a:lnTo>
                <a:lnTo>
                  <a:pt x="1083" y="614"/>
                </a:lnTo>
                <a:lnTo>
                  <a:pt x="1106" y="612"/>
                </a:lnTo>
                <a:lnTo>
                  <a:pt x="1122" y="608"/>
                </a:lnTo>
                <a:lnTo>
                  <a:pt x="1142" y="600"/>
                </a:lnTo>
                <a:lnTo>
                  <a:pt x="1142" y="600"/>
                </a:lnTo>
                <a:lnTo>
                  <a:pt x="1155" y="596"/>
                </a:lnTo>
                <a:lnTo>
                  <a:pt x="1167" y="594"/>
                </a:lnTo>
                <a:lnTo>
                  <a:pt x="1179" y="592"/>
                </a:lnTo>
                <a:lnTo>
                  <a:pt x="1189" y="592"/>
                </a:lnTo>
                <a:lnTo>
                  <a:pt x="1209" y="594"/>
                </a:lnTo>
                <a:lnTo>
                  <a:pt x="1231" y="597"/>
                </a:lnTo>
                <a:lnTo>
                  <a:pt x="1231" y="597"/>
                </a:lnTo>
                <a:lnTo>
                  <a:pt x="1242" y="600"/>
                </a:lnTo>
                <a:lnTo>
                  <a:pt x="1248" y="601"/>
                </a:lnTo>
                <a:lnTo>
                  <a:pt x="1256" y="606"/>
                </a:lnTo>
                <a:lnTo>
                  <a:pt x="1262" y="609"/>
                </a:lnTo>
                <a:lnTo>
                  <a:pt x="1271" y="612"/>
                </a:lnTo>
                <a:lnTo>
                  <a:pt x="1286" y="614"/>
                </a:lnTo>
                <a:lnTo>
                  <a:pt x="1308" y="617"/>
                </a:lnTo>
                <a:lnTo>
                  <a:pt x="1308" y="617"/>
                </a:lnTo>
                <a:lnTo>
                  <a:pt x="1359" y="621"/>
                </a:lnTo>
                <a:lnTo>
                  <a:pt x="1409" y="622"/>
                </a:lnTo>
                <a:lnTo>
                  <a:pt x="1460" y="622"/>
                </a:lnTo>
                <a:lnTo>
                  <a:pt x="1511" y="619"/>
                </a:lnTo>
                <a:lnTo>
                  <a:pt x="1511" y="619"/>
                </a:lnTo>
                <a:lnTo>
                  <a:pt x="1568" y="618"/>
                </a:lnTo>
                <a:lnTo>
                  <a:pt x="1628" y="617"/>
                </a:lnTo>
                <a:lnTo>
                  <a:pt x="1679" y="615"/>
                </a:lnTo>
                <a:lnTo>
                  <a:pt x="1700" y="613"/>
                </a:lnTo>
                <a:lnTo>
                  <a:pt x="1713" y="612"/>
                </a:lnTo>
                <a:lnTo>
                  <a:pt x="1713" y="612"/>
                </a:lnTo>
                <a:lnTo>
                  <a:pt x="1726" y="608"/>
                </a:lnTo>
                <a:lnTo>
                  <a:pt x="1739" y="604"/>
                </a:lnTo>
                <a:lnTo>
                  <a:pt x="1764" y="592"/>
                </a:lnTo>
                <a:lnTo>
                  <a:pt x="1775" y="587"/>
                </a:lnTo>
                <a:lnTo>
                  <a:pt x="1781" y="582"/>
                </a:lnTo>
                <a:lnTo>
                  <a:pt x="1784" y="581"/>
                </a:lnTo>
                <a:lnTo>
                  <a:pt x="1784" y="579"/>
                </a:lnTo>
                <a:lnTo>
                  <a:pt x="1782" y="578"/>
                </a:lnTo>
                <a:lnTo>
                  <a:pt x="1780" y="578"/>
                </a:lnTo>
                <a:lnTo>
                  <a:pt x="1780" y="578"/>
                </a:lnTo>
                <a:lnTo>
                  <a:pt x="1771" y="577"/>
                </a:lnTo>
                <a:lnTo>
                  <a:pt x="1758" y="573"/>
                </a:lnTo>
                <a:lnTo>
                  <a:pt x="1728" y="563"/>
                </a:lnTo>
                <a:lnTo>
                  <a:pt x="1714" y="556"/>
                </a:lnTo>
                <a:lnTo>
                  <a:pt x="1704" y="551"/>
                </a:lnTo>
                <a:lnTo>
                  <a:pt x="1697" y="547"/>
                </a:lnTo>
                <a:lnTo>
                  <a:pt x="1697" y="546"/>
                </a:lnTo>
                <a:lnTo>
                  <a:pt x="1700" y="544"/>
                </a:lnTo>
                <a:lnTo>
                  <a:pt x="1700" y="544"/>
                </a:lnTo>
                <a:lnTo>
                  <a:pt x="1708" y="543"/>
                </a:lnTo>
                <a:lnTo>
                  <a:pt x="1719" y="542"/>
                </a:lnTo>
                <a:lnTo>
                  <a:pt x="1746" y="539"/>
                </a:lnTo>
                <a:lnTo>
                  <a:pt x="1759" y="537"/>
                </a:lnTo>
                <a:lnTo>
                  <a:pt x="1770" y="534"/>
                </a:lnTo>
                <a:lnTo>
                  <a:pt x="1773" y="533"/>
                </a:lnTo>
                <a:lnTo>
                  <a:pt x="1775" y="532"/>
                </a:lnTo>
                <a:lnTo>
                  <a:pt x="1776" y="530"/>
                </a:lnTo>
                <a:lnTo>
                  <a:pt x="1775" y="528"/>
                </a:lnTo>
                <a:lnTo>
                  <a:pt x="1775" y="528"/>
                </a:lnTo>
                <a:lnTo>
                  <a:pt x="1770" y="523"/>
                </a:lnTo>
                <a:lnTo>
                  <a:pt x="1763" y="517"/>
                </a:lnTo>
                <a:lnTo>
                  <a:pt x="1748" y="506"/>
                </a:lnTo>
                <a:lnTo>
                  <a:pt x="1742" y="501"/>
                </a:lnTo>
                <a:lnTo>
                  <a:pt x="1741" y="499"/>
                </a:lnTo>
                <a:lnTo>
                  <a:pt x="1741" y="497"/>
                </a:lnTo>
                <a:lnTo>
                  <a:pt x="1741" y="495"/>
                </a:lnTo>
                <a:lnTo>
                  <a:pt x="1744" y="493"/>
                </a:lnTo>
                <a:lnTo>
                  <a:pt x="1753" y="492"/>
                </a:lnTo>
                <a:lnTo>
                  <a:pt x="1753" y="492"/>
                </a:lnTo>
                <a:lnTo>
                  <a:pt x="1780" y="489"/>
                </a:lnTo>
                <a:lnTo>
                  <a:pt x="1811" y="486"/>
                </a:lnTo>
                <a:lnTo>
                  <a:pt x="1835" y="485"/>
                </a:lnTo>
                <a:lnTo>
                  <a:pt x="1848" y="482"/>
                </a:lnTo>
                <a:lnTo>
                  <a:pt x="1848" y="482"/>
                </a:lnTo>
                <a:lnTo>
                  <a:pt x="1850" y="479"/>
                </a:lnTo>
                <a:lnTo>
                  <a:pt x="1852" y="470"/>
                </a:lnTo>
                <a:lnTo>
                  <a:pt x="1857" y="441"/>
                </a:lnTo>
                <a:lnTo>
                  <a:pt x="1862" y="413"/>
                </a:lnTo>
                <a:lnTo>
                  <a:pt x="1865" y="393"/>
                </a:lnTo>
                <a:lnTo>
                  <a:pt x="1865" y="393"/>
                </a:lnTo>
                <a:lnTo>
                  <a:pt x="1865" y="383"/>
                </a:lnTo>
                <a:lnTo>
                  <a:pt x="1864" y="373"/>
                </a:lnTo>
                <a:lnTo>
                  <a:pt x="1861" y="360"/>
                </a:lnTo>
                <a:lnTo>
                  <a:pt x="1861" y="360"/>
                </a:lnTo>
                <a:lnTo>
                  <a:pt x="1871" y="344"/>
                </a:lnTo>
                <a:lnTo>
                  <a:pt x="1878" y="331"/>
                </a:lnTo>
                <a:lnTo>
                  <a:pt x="1880" y="326"/>
                </a:lnTo>
                <a:lnTo>
                  <a:pt x="1882" y="321"/>
                </a:lnTo>
                <a:lnTo>
                  <a:pt x="1882" y="321"/>
                </a:lnTo>
                <a:lnTo>
                  <a:pt x="1883" y="312"/>
                </a:lnTo>
                <a:lnTo>
                  <a:pt x="1886" y="304"/>
                </a:lnTo>
                <a:lnTo>
                  <a:pt x="1887" y="300"/>
                </a:lnTo>
                <a:lnTo>
                  <a:pt x="1887" y="297"/>
                </a:lnTo>
                <a:lnTo>
                  <a:pt x="1884" y="291"/>
                </a:lnTo>
                <a:lnTo>
                  <a:pt x="1882" y="288"/>
                </a:lnTo>
                <a:lnTo>
                  <a:pt x="1859" y="266"/>
                </a:lnTo>
                <a:lnTo>
                  <a:pt x="1859" y="242"/>
                </a:lnTo>
                <a:lnTo>
                  <a:pt x="1806" y="237"/>
                </a:lnTo>
                <a:lnTo>
                  <a:pt x="1798" y="249"/>
                </a:lnTo>
                <a:lnTo>
                  <a:pt x="1786" y="226"/>
                </a:lnTo>
                <a:lnTo>
                  <a:pt x="1736" y="218"/>
                </a:lnTo>
                <a:lnTo>
                  <a:pt x="1719" y="271"/>
                </a:lnTo>
                <a:lnTo>
                  <a:pt x="1638" y="299"/>
                </a:lnTo>
                <a:lnTo>
                  <a:pt x="1638" y="282"/>
                </a:lnTo>
                <a:lnTo>
                  <a:pt x="1624" y="282"/>
                </a:lnTo>
                <a:lnTo>
                  <a:pt x="1610" y="312"/>
                </a:lnTo>
                <a:lnTo>
                  <a:pt x="1585" y="315"/>
                </a:lnTo>
                <a:lnTo>
                  <a:pt x="1528" y="329"/>
                </a:lnTo>
                <a:lnTo>
                  <a:pt x="1518" y="393"/>
                </a:lnTo>
                <a:lnTo>
                  <a:pt x="1377" y="377"/>
                </a:lnTo>
                <a:lnTo>
                  <a:pt x="1366" y="331"/>
                </a:lnTo>
                <a:lnTo>
                  <a:pt x="1349" y="326"/>
                </a:lnTo>
                <a:lnTo>
                  <a:pt x="1349" y="326"/>
                </a:lnTo>
                <a:lnTo>
                  <a:pt x="1349" y="293"/>
                </a:lnTo>
                <a:lnTo>
                  <a:pt x="1348" y="266"/>
                </a:lnTo>
                <a:lnTo>
                  <a:pt x="1346" y="253"/>
                </a:lnTo>
                <a:lnTo>
                  <a:pt x="1344" y="242"/>
                </a:lnTo>
                <a:lnTo>
                  <a:pt x="1344" y="242"/>
                </a:lnTo>
                <a:lnTo>
                  <a:pt x="1340" y="228"/>
                </a:lnTo>
                <a:lnTo>
                  <a:pt x="1337" y="219"/>
                </a:lnTo>
                <a:lnTo>
                  <a:pt x="1336" y="217"/>
                </a:lnTo>
                <a:lnTo>
                  <a:pt x="1332" y="214"/>
                </a:lnTo>
                <a:lnTo>
                  <a:pt x="1324" y="209"/>
                </a:lnTo>
                <a:lnTo>
                  <a:pt x="1324" y="209"/>
                </a:lnTo>
                <a:lnTo>
                  <a:pt x="1311" y="204"/>
                </a:lnTo>
                <a:lnTo>
                  <a:pt x="1297" y="200"/>
                </a:lnTo>
                <a:lnTo>
                  <a:pt x="1282" y="195"/>
                </a:lnTo>
                <a:lnTo>
                  <a:pt x="1282" y="195"/>
                </a:lnTo>
                <a:lnTo>
                  <a:pt x="1289" y="192"/>
                </a:lnTo>
                <a:lnTo>
                  <a:pt x="1297" y="187"/>
                </a:lnTo>
                <a:lnTo>
                  <a:pt x="1305" y="180"/>
                </a:lnTo>
                <a:lnTo>
                  <a:pt x="1313" y="171"/>
                </a:lnTo>
                <a:lnTo>
                  <a:pt x="1319" y="162"/>
                </a:lnTo>
                <a:lnTo>
                  <a:pt x="1320" y="156"/>
                </a:lnTo>
                <a:lnTo>
                  <a:pt x="1322" y="149"/>
                </a:lnTo>
                <a:lnTo>
                  <a:pt x="1323" y="143"/>
                </a:lnTo>
                <a:lnTo>
                  <a:pt x="1322" y="136"/>
                </a:lnTo>
                <a:lnTo>
                  <a:pt x="1322" y="136"/>
                </a:lnTo>
                <a:lnTo>
                  <a:pt x="1317" y="113"/>
                </a:lnTo>
                <a:lnTo>
                  <a:pt x="1313" y="96"/>
                </a:lnTo>
                <a:lnTo>
                  <a:pt x="1310" y="91"/>
                </a:lnTo>
                <a:lnTo>
                  <a:pt x="1308" y="86"/>
                </a:lnTo>
                <a:lnTo>
                  <a:pt x="1304" y="84"/>
                </a:lnTo>
                <a:lnTo>
                  <a:pt x="1299" y="81"/>
                </a:lnTo>
                <a:lnTo>
                  <a:pt x="1299" y="81"/>
                </a:lnTo>
                <a:lnTo>
                  <a:pt x="1289" y="74"/>
                </a:lnTo>
                <a:lnTo>
                  <a:pt x="1280" y="69"/>
                </a:lnTo>
                <a:lnTo>
                  <a:pt x="1270" y="63"/>
                </a:lnTo>
                <a:lnTo>
                  <a:pt x="1260" y="58"/>
                </a:lnTo>
                <a:lnTo>
                  <a:pt x="1260" y="58"/>
                </a:lnTo>
                <a:lnTo>
                  <a:pt x="1248" y="55"/>
                </a:lnTo>
                <a:lnTo>
                  <a:pt x="1239" y="54"/>
                </a:lnTo>
                <a:lnTo>
                  <a:pt x="1229" y="53"/>
                </a:lnTo>
                <a:lnTo>
                  <a:pt x="1229" y="53"/>
                </a:lnTo>
                <a:lnTo>
                  <a:pt x="1225" y="44"/>
                </a:lnTo>
                <a:lnTo>
                  <a:pt x="1220" y="36"/>
                </a:lnTo>
                <a:lnTo>
                  <a:pt x="1212" y="25"/>
                </a:lnTo>
                <a:lnTo>
                  <a:pt x="1203" y="15"/>
                </a:lnTo>
                <a:lnTo>
                  <a:pt x="1198" y="11"/>
                </a:lnTo>
                <a:lnTo>
                  <a:pt x="1191" y="7"/>
                </a:lnTo>
                <a:lnTo>
                  <a:pt x="1184" y="3"/>
                </a:lnTo>
                <a:lnTo>
                  <a:pt x="1176" y="1"/>
                </a:lnTo>
                <a:lnTo>
                  <a:pt x="1168" y="0"/>
                </a:lnTo>
                <a:lnTo>
                  <a:pt x="1159" y="0"/>
                </a:lnTo>
                <a:lnTo>
                  <a:pt x="1159" y="0"/>
                </a:lnTo>
                <a:lnTo>
                  <a:pt x="1142" y="1"/>
                </a:lnTo>
                <a:lnTo>
                  <a:pt x="1128" y="6"/>
                </a:lnTo>
                <a:lnTo>
                  <a:pt x="1117" y="11"/>
                </a:lnTo>
                <a:lnTo>
                  <a:pt x="1106" y="19"/>
                </a:lnTo>
                <a:lnTo>
                  <a:pt x="1099" y="27"/>
                </a:lnTo>
                <a:lnTo>
                  <a:pt x="1092" y="36"/>
                </a:lnTo>
                <a:lnTo>
                  <a:pt x="1087" y="46"/>
                </a:lnTo>
                <a:lnTo>
                  <a:pt x="1083" y="55"/>
                </a:lnTo>
                <a:lnTo>
                  <a:pt x="1083" y="55"/>
                </a:lnTo>
                <a:lnTo>
                  <a:pt x="1080" y="64"/>
                </a:lnTo>
                <a:lnTo>
                  <a:pt x="1080" y="73"/>
                </a:lnTo>
                <a:lnTo>
                  <a:pt x="1080" y="80"/>
                </a:lnTo>
                <a:lnTo>
                  <a:pt x="1082" y="86"/>
                </a:lnTo>
                <a:lnTo>
                  <a:pt x="1084" y="95"/>
                </a:lnTo>
                <a:lnTo>
                  <a:pt x="1087" y="100"/>
                </a:lnTo>
                <a:lnTo>
                  <a:pt x="1087" y="100"/>
                </a:lnTo>
                <a:lnTo>
                  <a:pt x="1089" y="120"/>
                </a:lnTo>
                <a:lnTo>
                  <a:pt x="1089" y="120"/>
                </a:lnTo>
                <a:lnTo>
                  <a:pt x="1097" y="165"/>
                </a:lnTo>
                <a:lnTo>
                  <a:pt x="1097" y="165"/>
                </a:lnTo>
                <a:lnTo>
                  <a:pt x="1095" y="166"/>
                </a:lnTo>
                <a:lnTo>
                  <a:pt x="1086" y="170"/>
                </a:lnTo>
                <a:lnTo>
                  <a:pt x="1075" y="176"/>
                </a:lnTo>
                <a:lnTo>
                  <a:pt x="1069" y="182"/>
                </a:lnTo>
                <a:lnTo>
                  <a:pt x="1064" y="187"/>
                </a:lnTo>
                <a:lnTo>
                  <a:pt x="1064" y="187"/>
                </a:lnTo>
                <a:lnTo>
                  <a:pt x="1059" y="193"/>
                </a:lnTo>
                <a:lnTo>
                  <a:pt x="1055" y="200"/>
                </a:lnTo>
                <a:lnTo>
                  <a:pt x="1048" y="213"/>
                </a:lnTo>
                <a:lnTo>
                  <a:pt x="1044" y="224"/>
                </a:lnTo>
                <a:lnTo>
                  <a:pt x="1042" y="235"/>
                </a:lnTo>
                <a:lnTo>
                  <a:pt x="1042" y="235"/>
                </a:lnTo>
                <a:lnTo>
                  <a:pt x="1037" y="249"/>
                </a:lnTo>
                <a:lnTo>
                  <a:pt x="1026" y="271"/>
                </a:lnTo>
                <a:lnTo>
                  <a:pt x="1013" y="299"/>
                </a:lnTo>
                <a:lnTo>
                  <a:pt x="1003" y="29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6025C14-6FCD-48A0-B623-BD2428566039}"/>
              </a:ext>
            </a:extLst>
          </p:cNvPr>
          <p:cNvSpPr>
            <a:spLocks noEditPoints="1"/>
          </p:cNvSpPr>
          <p:nvPr/>
        </p:nvSpPr>
        <p:spPr bwMode="auto">
          <a:xfrm>
            <a:off x="4093675" y="906054"/>
            <a:ext cx="1731240" cy="1020763"/>
          </a:xfrm>
          <a:custGeom>
            <a:avLst/>
            <a:gdLst>
              <a:gd name="T0" fmla="*/ 523 w 1579"/>
              <a:gd name="T1" fmla="*/ 489 h 931"/>
              <a:gd name="T2" fmla="*/ 416 w 1579"/>
              <a:gd name="T3" fmla="*/ 506 h 931"/>
              <a:gd name="T4" fmla="*/ 387 w 1579"/>
              <a:gd name="T5" fmla="*/ 291 h 931"/>
              <a:gd name="T6" fmla="*/ 375 w 1579"/>
              <a:gd name="T7" fmla="*/ 275 h 931"/>
              <a:gd name="T8" fmla="*/ 353 w 1579"/>
              <a:gd name="T9" fmla="*/ 289 h 931"/>
              <a:gd name="T10" fmla="*/ 322 w 1579"/>
              <a:gd name="T11" fmla="*/ 347 h 931"/>
              <a:gd name="T12" fmla="*/ 236 w 1579"/>
              <a:gd name="T13" fmla="*/ 435 h 931"/>
              <a:gd name="T14" fmla="*/ 225 w 1579"/>
              <a:gd name="T15" fmla="*/ 520 h 931"/>
              <a:gd name="T16" fmla="*/ 260 w 1579"/>
              <a:gd name="T17" fmla="*/ 543 h 931"/>
              <a:gd name="T18" fmla="*/ 245 w 1579"/>
              <a:gd name="T19" fmla="*/ 511 h 931"/>
              <a:gd name="T20" fmla="*/ 314 w 1579"/>
              <a:gd name="T21" fmla="*/ 574 h 931"/>
              <a:gd name="T22" fmla="*/ 90 w 1579"/>
              <a:gd name="T23" fmla="*/ 563 h 931"/>
              <a:gd name="T24" fmla="*/ 0 w 1579"/>
              <a:gd name="T25" fmla="*/ 622 h 931"/>
              <a:gd name="T26" fmla="*/ 38 w 1579"/>
              <a:gd name="T27" fmla="*/ 671 h 931"/>
              <a:gd name="T28" fmla="*/ 125 w 1579"/>
              <a:gd name="T29" fmla="*/ 756 h 931"/>
              <a:gd name="T30" fmla="*/ 234 w 1579"/>
              <a:gd name="T31" fmla="*/ 801 h 931"/>
              <a:gd name="T32" fmla="*/ 317 w 1579"/>
              <a:gd name="T33" fmla="*/ 839 h 931"/>
              <a:gd name="T34" fmla="*/ 353 w 1579"/>
              <a:gd name="T35" fmla="*/ 880 h 931"/>
              <a:gd name="T36" fmla="*/ 451 w 1579"/>
              <a:gd name="T37" fmla="*/ 889 h 931"/>
              <a:gd name="T38" fmla="*/ 594 w 1579"/>
              <a:gd name="T39" fmla="*/ 900 h 931"/>
              <a:gd name="T40" fmla="*/ 720 w 1579"/>
              <a:gd name="T41" fmla="*/ 929 h 931"/>
              <a:gd name="T42" fmla="*/ 783 w 1579"/>
              <a:gd name="T43" fmla="*/ 918 h 931"/>
              <a:gd name="T44" fmla="*/ 865 w 1579"/>
              <a:gd name="T45" fmla="*/ 894 h 931"/>
              <a:gd name="T46" fmla="*/ 963 w 1579"/>
              <a:gd name="T47" fmla="*/ 906 h 931"/>
              <a:gd name="T48" fmla="*/ 1086 w 1579"/>
              <a:gd name="T49" fmla="*/ 901 h 931"/>
              <a:gd name="T50" fmla="*/ 1138 w 1579"/>
              <a:gd name="T51" fmla="*/ 872 h 931"/>
              <a:gd name="T52" fmla="*/ 1320 w 1579"/>
              <a:gd name="T53" fmla="*/ 876 h 931"/>
              <a:gd name="T54" fmla="*/ 1376 w 1579"/>
              <a:gd name="T55" fmla="*/ 848 h 931"/>
              <a:gd name="T56" fmla="*/ 1485 w 1579"/>
              <a:gd name="T57" fmla="*/ 853 h 931"/>
              <a:gd name="T58" fmla="*/ 1511 w 1579"/>
              <a:gd name="T59" fmla="*/ 829 h 931"/>
              <a:gd name="T60" fmla="*/ 1520 w 1579"/>
              <a:gd name="T61" fmla="*/ 742 h 931"/>
              <a:gd name="T62" fmla="*/ 1540 w 1579"/>
              <a:gd name="T63" fmla="*/ 662 h 931"/>
              <a:gd name="T64" fmla="*/ 1554 w 1579"/>
              <a:gd name="T65" fmla="*/ 599 h 931"/>
              <a:gd name="T66" fmla="*/ 1578 w 1579"/>
              <a:gd name="T67" fmla="*/ 557 h 931"/>
              <a:gd name="T68" fmla="*/ 1569 w 1579"/>
              <a:gd name="T69" fmla="*/ 506 h 931"/>
              <a:gd name="T70" fmla="*/ 1517 w 1579"/>
              <a:gd name="T71" fmla="*/ 477 h 931"/>
              <a:gd name="T72" fmla="*/ 1490 w 1579"/>
              <a:gd name="T73" fmla="*/ 459 h 931"/>
              <a:gd name="T74" fmla="*/ 1329 w 1579"/>
              <a:gd name="T75" fmla="*/ 481 h 931"/>
              <a:gd name="T76" fmla="*/ 1294 w 1579"/>
              <a:gd name="T77" fmla="*/ 488 h 931"/>
              <a:gd name="T78" fmla="*/ 1251 w 1579"/>
              <a:gd name="T79" fmla="*/ 322 h 931"/>
              <a:gd name="T80" fmla="*/ 1201 w 1579"/>
              <a:gd name="T81" fmla="*/ 290 h 931"/>
              <a:gd name="T82" fmla="*/ 1224 w 1579"/>
              <a:gd name="T83" fmla="*/ 211 h 931"/>
              <a:gd name="T84" fmla="*/ 1210 w 1579"/>
              <a:gd name="T85" fmla="*/ 187 h 931"/>
              <a:gd name="T86" fmla="*/ 1136 w 1579"/>
              <a:gd name="T87" fmla="*/ 166 h 931"/>
              <a:gd name="T88" fmla="*/ 1100 w 1579"/>
              <a:gd name="T89" fmla="*/ 46 h 931"/>
              <a:gd name="T90" fmla="*/ 1028 w 1579"/>
              <a:gd name="T91" fmla="*/ 3 h 931"/>
              <a:gd name="T92" fmla="*/ 948 w 1579"/>
              <a:gd name="T93" fmla="*/ 13 h 931"/>
              <a:gd name="T94" fmla="*/ 903 w 1579"/>
              <a:gd name="T95" fmla="*/ 63 h 931"/>
              <a:gd name="T96" fmla="*/ 890 w 1579"/>
              <a:gd name="T97" fmla="*/ 80 h 931"/>
              <a:gd name="T98" fmla="*/ 868 w 1579"/>
              <a:gd name="T99" fmla="*/ 170 h 931"/>
              <a:gd name="T100" fmla="*/ 854 w 1579"/>
              <a:gd name="T101" fmla="*/ 223 h 931"/>
              <a:gd name="T102" fmla="*/ 840 w 1579"/>
              <a:gd name="T103" fmla="*/ 250 h 931"/>
              <a:gd name="T104" fmla="*/ 792 w 1579"/>
              <a:gd name="T105" fmla="*/ 288 h 931"/>
              <a:gd name="T106" fmla="*/ 779 w 1579"/>
              <a:gd name="T107" fmla="*/ 328 h 931"/>
              <a:gd name="T108" fmla="*/ 727 w 1579"/>
              <a:gd name="T109" fmla="*/ 413 h 931"/>
              <a:gd name="T110" fmla="*/ 703 w 1579"/>
              <a:gd name="T111" fmla="*/ 462 h 931"/>
              <a:gd name="T112" fmla="*/ 856 w 1579"/>
              <a:gd name="T113" fmla="*/ 494 h 931"/>
              <a:gd name="T114" fmla="*/ 856 w 1579"/>
              <a:gd name="T115" fmla="*/ 560 h 931"/>
              <a:gd name="T116" fmla="*/ 824 w 1579"/>
              <a:gd name="T117" fmla="*/ 539 h 931"/>
              <a:gd name="T118" fmla="*/ 814 w 1579"/>
              <a:gd name="T119" fmla="*/ 52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79" h="931">
                <a:moveTo>
                  <a:pt x="695" y="507"/>
                </a:moveTo>
                <a:lnTo>
                  <a:pt x="695" y="507"/>
                </a:lnTo>
                <a:lnTo>
                  <a:pt x="673" y="503"/>
                </a:lnTo>
                <a:lnTo>
                  <a:pt x="620" y="497"/>
                </a:lnTo>
                <a:lnTo>
                  <a:pt x="588" y="494"/>
                </a:lnTo>
                <a:lnTo>
                  <a:pt x="554" y="492"/>
                </a:lnTo>
                <a:lnTo>
                  <a:pt x="523" y="489"/>
                </a:lnTo>
                <a:lnTo>
                  <a:pt x="496" y="490"/>
                </a:lnTo>
                <a:lnTo>
                  <a:pt x="496" y="490"/>
                </a:lnTo>
                <a:lnTo>
                  <a:pt x="473" y="492"/>
                </a:lnTo>
                <a:lnTo>
                  <a:pt x="454" y="494"/>
                </a:lnTo>
                <a:lnTo>
                  <a:pt x="440" y="498"/>
                </a:lnTo>
                <a:lnTo>
                  <a:pt x="427" y="502"/>
                </a:lnTo>
                <a:lnTo>
                  <a:pt x="416" y="506"/>
                </a:lnTo>
                <a:lnTo>
                  <a:pt x="409" y="511"/>
                </a:lnTo>
                <a:lnTo>
                  <a:pt x="402" y="516"/>
                </a:lnTo>
                <a:lnTo>
                  <a:pt x="398" y="521"/>
                </a:lnTo>
                <a:lnTo>
                  <a:pt x="398" y="521"/>
                </a:lnTo>
                <a:lnTo>
                  <a:pt x="369" y="561"/>
                </a:lnTo>
                <a:lnTo>
                  <a:pt x="348" y="591"/>
                </a:lnTo>
                <a:lnTo>
                  <a:pt x="387" y="291"/>
                </a:lnTo>
                <a:lnTo>
                  <a:pt x="387" y="291"/>
                </a:lnTo>
                <a:lnTo>
                  <a:pt x="387" y="289"/>
                </a:lnTo>
                <a:lnTo>
                  <a:pt x="385" y="284"/>
                </a:lnTo>
                <a:lnTo>
                  <a:pt x="384" y="281"/>
                </a:lnTo>
                <a:lnTo>
                  <a:pt x="382" y="279"/>
                </a:lnTo>
                <a:lnTo>
                  <a:pt x="379" y="276"/>
                </a:lnTo>
                <a:lnTo>
                  <a:pt x="375" y="275"/>
                </a:lnTo>
                <a:lnTo>
                  <a:pt x="375" y="275"/>
                </a:lnTo>
                <a:lnTo>
                  <a:pt x="371" y="275"/>
                </a:lnTo>
                <a:lnTo>
                  <a:pt x="367" y="277"/>
                </a:lnTo>
                <a:lnTo>
                  <a:pt x="360" y="281"/>
                </a:lnTo>
                <a:lnTo>
                  <a:pt x="354" y="286"/>
                </a:lnTo>
                <a:lnTo>
                  <a:pt x="353" y="289"/>
                </a:lnTo>
                <a:lnTo>
                  <a:pt x="353" y="289"/>
                </a:lnTo>
                <a:lnTo>
                  <a:pt x="349" y="306"/>
                </a:lnTo>
                <a:lnTo>
                  <a:pt x="345" y="319"/>
                </a:lnTo>
                <a:lnTo>
                  <a:pt x="342" y="325"/>
                </a:lnTo>
                <a:lnTo>
                  <a:pt x="339" y="331"/>
                </a:lnTo>
                <a:lnTo>
                  <a:pt x="339" y="331"/>
                </a:lnTo>
                <a:lnTo>
                  <a:pt x="334" y="337"/>
                </a:lnTo>
                <a:lnTo>
                  <a:pt x="322" y="347"/>
                </a:lnTo>
                <a:lnTo>
                  <a:pt x="292" y="371"/>
                </a:lnTo>
                <a:lnTo>
                  <a:pt x="276" y="387"/>
                </a:lnTo>
                <a:lnTo>
                  <a:pt x="260" y="402"/>
                </a:lnTo>
                <a:lnTo>
                  <a:pt x="246" y="418"/>
                </a:lnTo>
                <a:lnTo>
                  <a:pt x="241" y="426"/>
                </a:lnTo>
                <a:lnTo>
                  <a:pt x="236" y="435"/>
                </a:lnTo>
                <a:lnTo>
                  <a:pt x="236" y="435"/>
                </a:lnTo>
                <a:lnTo>
                  <a:pt x="228" y="450"/>
                </a:lnTo>
                <a:lnTo>
                  <a:pt x="224" y="464"/>
                </a:lnTo>
                <a:lnTo>
                  <a:pt x="220" y="479"/>
                </a:lnTo>
                <a:lnTo>
                  <a:pt x="220" y="490"/>
                </a:lnTo>
                <a:lnTo>
                  <a:pt x="220" y="502"/>
                </a:lnTo>
                <a:lnTo>
                  <a:pt x="223" y="512"/>
                </a:lnTo>
                <a:lnTo>
                  <a:pt x="225" y="520"/>
                </a:lnTo>
                <a:lnTo>
                  <a:pt x="231" y="526"/>
                </a:lnTo>
                <a:lnTo>
                  <a:pt x="231" y="526"/>
                </a:lnTo>
                <a:lnTo>
                  <a:pt x="234" y="532"/>
                </a:lnTo>
                <a:lnTo>
                  <a:pt x="240" y="535"/>
                </a:lnTo>
                <a:lnTo>
                  <a:pt x="250" y="541"/>
                </a:lnTo>
                <a:lnTo>
                  <a:pt x="258" y="542"/>
                </a:lnTo>
                <a:lnTo>
                  <a:pt x="260" y="543"/>
                </a:lnTo>
                <a:lnTo>
                  <a:pt x="260" y="543"/>
                </a:lnTo>
                <a:lnTo>
                  <a:pt x="256" y="539"/>
                </a:lnTo>
                <a:lnTo>
                  <a:pt x="249" y="529"/>
                </a:lnTo>
                <a:lnTo>
                  <a:pt x="246" y="523"/>
                </a:lnTo>
                <a:lnTo>
                  <a:pt x="243" y="517"/>
                </a:lnTo>
                <a:lnTo>
                  <a:pt x="243" y="512"/>
                </a:lnTo>
                <a:lnTo>
                  <a:pt x="245" y="511"/>
                </a:lnTo>
                <a:lnTo>
                  <a:pt x="247" y="510"/>
                </a:lnTo>
                <a:lnTo>
                  <a:pt x="247" y="510"/>
                </a:lnTo>
                <a:lnTo>
                  <a:pt x="254" y="508"/>
                </a:lnTo>
                <a:lnTo>
                  <a:pt x="263" y="508"/>
                </a:lnTo>
                <a:lnTo>
                  <a:pt x="286" y="508"/>
                </a:lnTo>
                <a:lnTo>
                  <a:pt x="317" y="512"/>
                </a:lnTo>
                <a:lnTo>
                  <a:pt x="314" y="574"/>
                </a:lnTo>
                <a:lnTo>
                  <a:pt x="314" y="574"/>
                </a:lnTo>
                <a:lnTo>
                  <a:pt x="287" y="572"/>
                </a:lnTo>
                <a:lnTo>
                  <a:pt x="225" y="566"/>
                </a:lnTo>
                <a:lnTo>
                  <a:pt x="188" y="564"/>
                </a:lnTo>
                <a:lnTo>
                  <a:pt x="151" y="563"/>
                </a:lnTo>
                <a:lnTo>
                  <a:pt x="117" y="561"/>
                </a:lnTo>
                <a:lnTo>
                  <a:pt x="90" y="563"/>
                </a:lnTo>
                <a:lnTo>
                  <a:pt x="90" y="563"/>
                </a:lnTo>
                <a:lnTo>
                  <a:pt x="51" y="566"/>
                </a:lnTo>
                <a:lnTo>
                  <a:pt x="25" y="570"/>
                </a:lnTo>
                <a:lnTo>
                  <a:pt x="6" y="574"/>
                </a:lnTo>
                <a:lnTo>
                  <a:pt x="6" y="574"/>
                </a:lnTo>
                <a:lnTo>
                  <a:pt x="1" y="601"/>
                </a:lnTo>
                <a:lnTo>
                  <a:pt x="0" y="622"/>
                </a:lnTo>
                <a:lnTo>
                  <a:pt x="0" y="630"/>
                </a:lnTo>
                <a:lnTo>
                  <a:pt x="1" y="635"/>
                </a:lnTo>
                <a:lnTo>
                  <a:pt x="1" y="635"/>
                </a:lnTo>
                <a:lnTo>
                  <a:pt x="9" y="643"/>
                </a:lnTo>
                <a:lnTo>
                  <a:pt x="22" y="654"/>
                </a:lnTo>
                <a:lnTo>
                  <a:pt x="34" y="666"/>
                </a:lnTo>
                <a:lnTo>
                  <a:pt x="38" y="671"/>
                </a:lnTo>
                <a:lnTo>
                  <a:pt x="42" y="677"/>
                </a:lnTo>
                <a:lnTo>
                  <a:pt x="42" y="677"/>
                </a:lnTo>
                <a:lnTo>
                  <a:pt x="49" y="686"/>
                </a:lnTo>
                <a:lnTo>
                  <a:pt x="63" y="701"/>
                </a:lnTo>
                <a:lnTo>
                  <a:pt x="81" y="719"/>
                </a:lnTo>
                <a:lnTo>
                  <a:pt x="103" y="738"/>
                </a:lnTo>
                <a:lnTo>
                  <a:pt x="125" y="756"/>
                </a:lnTo>
                <a:lnTo>
                  <a:pt x="147" y="773"/>
                </a:lnTo>
                <a:lnTo>
                  <a:pt x="166" y="786"/>
                </a:lnTo>
                <a:lnTo>
                  <a:pt x="174" y="790"/>
                </a:lnTo>
                <a:lnTo>
                  <a:pt x="180" y="791"/>
                </a:lnTo>
                <a:lnTo>
                  <a:pt x="180" y="791"/>
                </a:lnTo>
                <a:lnTo>
                  <a:pt x="205" y="796"/>
                </a:lnTo>
                <a:lnTo>
                  <a:pt x="234" y="801"/>
                </a:lnTo>
                <a:lnTo>
                  <a:pt x="251" y="805"/>
                </a:lnTo>
                <a:lnTo>
                  <a:pt x="268" y="810"/>
                </a:lnTo>
                <a:lnTo>
                  <a:pt x="285" y="818"/>
                </a:lnTo>
                <a:lnTo>
                  <a:pt x="303" y="829"/>
                </a:lnTo>
                <a:lnTo>
                  <a:pt x="303" y="829"/>
                </a:lnTo>
                <a:lnTo>
                  <a:pt x="311" y="834"/>
                </a:lnTo>
                <a:lnTo>
                  <a:pt x="317" y="839"/>
                </a:lnTo>
                <a:lnTo>
                  <a:pt x="326" y="849"/>
                </a:lnTo>
                <a:lnTo>
                  <a:pt x="331" y="857"/>
                </a:lnTo>
                <a:lnTo>
                  <a:pt x="335" y="865"/>
                </a:lnTo>
                <a:lnTo>
                  <a:pt x="339" y="872"/>
                </a:lnTo>
                <a:lnTo>
                  <a:pt x="343" y="875"/>
                </a:lnTo>
                <a:lnTo>
                  <a:pt x="347" y="878"/>
                </a:lnTo>
                <a:lnTo>
                  <a:pt x="353" y="880"/>
                </a:lnTo>
                <a:lnTo>
                  <a:pt x="361" y="883"/>
                </a:lnTo>
                <a:lnTo>
                  <a:pt x="382" y="887"/>
                </a:lnTo>
                <a:lnTo>
                  <a:pt x="382" y="887"/>
                </a:lnTo>
                <a:lnTo>
                  <a:pt x="403" y="889"/>
                </a:lnTo>
                <a:lnTo>
                  <a:pt x="422" y="890"/>
                </a:lnTo>
                <a:lnTo>
                  <a:pt x="437" y="890"/>
                </a:lnTo>
                <a:lnTo>
                  <a:pt x="451" y="889"/>
                </a:lnTo>
                <a:lnTo>
                  <a:pt x="483" y="888"/>
                </a:lnTo>
                <a:lnTo>
                  <a:pt x="505" y="888"/>
                </a:lnTo>
                <a:lnTo>
                  <a:pt x="533" y="889"/>
                </a:lnTo>
                <a:lnTo>
                  <a:pt x="533" y="889"/>
                </a:lnTo>
                <a:lnTo>
                  <a:pt x="560" y="893"/>
                </a:lnTo>
                <a:lnTo>
                  <a:pt x="579" y="896"/>
                </a:lnTo>
                <a:lnTo>
                  <a:pt x="594" y="900"/>
                </a:lnTo>
                <a:lnTo>
                  <a:pt x="605" y="905"/>
                </a:lnTo>
                <a:lnTo>
                  <a:pt x="625" y="912"/>
                </a:lnTo>
                <a:lnTo>
                  <a:pt x="638" y="916"/>
                </a:lnTo>
                <a:lnTo>
                  <a:pt x="655" y="920"/>
                </a:lnTo>
                <a:lnTo>
                  <a:pt x="655" y="920"/>
                </a:lnTo>
                <a:lnTo>
                  <a:pt x="691" y="925"/>
                </a:lnTo>
                <a:lnTo>
                  <a:pt x="720" y="929"/>
                </a:lnTo>
                <a:lnTo>
                  <a:pt x="733" y="931"/>
                </a:lnTo>
                <a:lnTo>
                  <a:pt x="744" y="931"/>
                </a:lnTo>
                <a:lnTo>
                  <a:pt x="754" y="929"/>
                </a:lnTo>
                <a:lnTo>
                  <a:pt x="765" y="925"/>
                </a:lnTo>
                <a:lnTo>
                  <a:pt x="765" y="925"/>
                </a:lnTo>
                <a:lnTo>
                  <a:pt x="774" y="921"/>
                </a:lnTo>
                <a:lnTo>
                  <a:pt x="783" y="918"/>
                </a:lnTo>
                <a:lnTo>
                  <a:pt x="800" y="909"/>
                </a:lnTo>
                <a:lnTo>
                  <a:pt x="809" y="903"/>
                </a:lnTo>
                <a:lnTo>
                  <a:pt x="820" y="901"/>
                </a:lnTo>
                <a:lnTo>
                  <a:pt x="833" y="897"/>
                </a:lnTo>
                <a:lnTo>
                  <a:pt x="849" y="896"/>
                </a:lnTo>
                <a:lnTo>
                  <a:pt x="849" y="896"/>
                </a:lnTo>
                <a:lnTo>
                  <a:pt x="865" y="894"/>
                </a:lnTo>
                <a:lnTo>
                  <a:pt x="880" y="894"/>
                </a:lnTo>
                <a:lnTo>
                  <a:pt x="894" y="897"/>
                </a:lnTo>
                <a:lnTo>
                  <a:pt x="908" y="898"/>
                </a:lnTo>
                <a:lnTo>
                  <a:pt x="934" y="903"/>
                </a:lnTo>
                <a:lnTo>
                  <a:pt x="948" y="905"/>
                </a:lnTo>
                <a:lnTo>
                  <a:pt x="963" y="906"/>
                </a:lnTo>
                <a:lnTo>
                  <a:pt x="963" y="906"/>
                </a:lnTo>
                <a:lnTo>
                  <a:pt x="979" y="907"/>
                </a:lnTo>
                <a:lnTo>
                  <a:pt x="993" y="910"/>
                </a:lnTo>
                <a:lnTo>
                  <a:pt x="1022" y="912"/>
                </a:lnTo>
                <a:lnTo>
                  <a:pt x="1037" y="914"/>
                </a:lnTo>
                <a:lnTo>
                  <a:pt x="1051" y="911"/>
                </a:lnTo>
                <a:lnTo>
                  <a:pt x="1068" y="907"/>
                </a:lnTo>
                <a:lnTo>
                  <a:pt x="1086" y="901"/>
                </a:lnTo>
                <a:lnTo>
                  <a:pt x="1086" y="901"/>
                </a:lnTo>
                <a:lnTo>
                  <a:pt x="1100" y="893"/>
                </a:lnTo>
                <a:lnTo>
                  <a:pt x="1108" y="885"/>
                </a:lnTo>
                <a:lnTo>
                  <a:pt x="1113" y="880"/>
                </a:lnTo>
                <a:lnTo>
                  <a:pt x="1117" y="876"/>
                </a:lnTo>
                <a:lnTo>
                  <a:pt x="1124" y="874"/>
                </a:lnTo>
                <a:lnTo>
                  <a:pt x="1138" y="872"/>
                </a:lnTo>
                <a:lnTo>
                  <a:pt x="1161" y="872"/>
                </a:lnTo>
                <a:lnTo>
                  <a:pt x="1198" y="872"/>
                </a:lnTo>
                <a:lnTo>
                  <a:pt x="1198" y="872"/>
                </a:lnTo>
                <a:lnTo>
                  <a:pt x="1265" y="875"/>
                </a:lnTo>
                <a:lnTo>
                  <a:pt x="1300" y="878"/>
                </a:lnTo>
                <a:lnTo>
                  <a:pt x="1312" y="878"/>
                </a:lnTo>
                <a:lnTo>
                  <a:pt x="1320" y="876"/>
                </a:lnTo>
                <a:lnTo>
                  <a:pt x="1327" y="874"/>
                </a:lnTo>
                <a:lnTo>
                  <a:pt x="1338" y="870"/>
                </a:lnTo>
                <a:lnTo>
                  <a:pt x="1338" y="870"/>
                </a:lnTo>
                <a:lnTo>
                  <a:pt x="1349" y="865"/>
                </a:lnTo>
                <a:lnTo>
                  <a:pt x="1357" y="859"/>
                </a:lnTo>
                <a:lnTo>
                  <a:pt x="1369" y="850"/>
                </a:lnTo>
                <a:lnTo>
                  <a:pt x="1376" y="848"/>
                </a:lnTo>
                <a:lnTo>
                  <a:pt x="1385" y="845"/>
                </a:lnTo>
                <a:lnTo>
                  <a:pt x="1398" y="845"/>
                </a:lnTo>
                <a:lnTo>
                  <a:pt x="1416" y="848"/>
                </a:lnTo>
                <a:lnTo>
                  <a:pt x="1416" y="848"/>
                </a:lnTo>
                <a:lnTo>
                  <a:pt x="1453" y="852"/>
                </a:lnTo>
                <a:lnTo>
                  <a:pt x="1477" y="854"/>
                </a:lnTo>
                <a:lnTo>
                  <a:pt x="1485" y="853"/>
                </a:lnTo>
                <a:lnTo>
                  <a:pt x="1491" y="852"/>
                </a:lnTo>
                <a:lnTo>
                  <a:pt x="1496" y="850"/>
                </a:lnTo>
                <a:lnTo>
                  <a:pt x="1498" y="848"/>
                </a:lnTo>
                <a:lnTo>
                  <a:pt x="1498" y="848"/>
                </a:lnTo>
                <a:lnTo>
                  <a:pt x="1502" y="841"/>
                </a:lnTo>
                <a:lnTo>
                  <a:pt x="1507" y="834"/>
                </a:lnTo>
                <a:lnTo>
                  <a:pt x="1511" y="829"/>
                </a:lnTo>
                <a:lnTo>
                  <a:pt x="1512" y="827"/>
                </a:lnTo>
                <a:lnTo>
                  <a:pt x="1512" y="825"/>
                </a:lnTo>
                <a:lnTo>
                  <a:pt x="1512" y="825"/>
                </a:lnTo>
                <a:lnTo>
                  <a:pt x="1513" y="810"/>
                </a:lnTo>
                <a:lnTo>
                  <a:pt x="1516" y="782"/>
                </a:lnTo>
                <a:lnTo>
                  <a:pt x="1520" y="742"/>
                </a:lnTo>
                <a:lnTo>
                  <a:pt x="1520" y="742"/>
                </a:lnTo>
                <a:lnTo>
                  <a:pt x="1526" y="732"/>
                </a:lnTo>
                <a:lnTo>
                  <a:pt x="1531" y="724"/>
                </a:lnTo>
                <a:lnTo>
                  <a:pt x="1534" y="716"/>
                </a:lnTo>
                <a:lnTo>
                  <a:pt x="1534" y="716"/>
                </a:lnTo>
                <a:lnTo>
                  <a:pt x="1536" y="703"/>
                </a:lnTo>
                <a:lnTo>
                  <a:pt x="1539" y="683"/>
                </a:lnTo>
                <a:lnTo>
                  <a:pt x="1540" y="662"/>
                </a:lnTo>
                <a:lnTo>
                  <a:pt x="1540" y="652"/>
                </a:lnTo>
                <a:lnTo>
                  <a:pt x="1540" y="652"/>
                </a:lnTo>
                <a:lnTo>
                  <a:pt x="1526" y="610"/>
                </a:lnTo>
                <a:lnTo>
                  <a:pt x="1529" y="599"/>
                </a:lnTo>
                <a:lnTo>
                  <a:pt x="1529" y="599"/>
                </a:lnTo>
                <a:lnTo>
                  <a:pt x="1543" y="600"/>
                </a:lnTo>
                <a:lnTo>
                  <a:pt x="1554" y="599"/>
                </a:lnTo>
                <a:lnTo>
                  <a:pt x="1558" y="597"/>
                </a:lnTo>
                <a:lnTo>
                  <a:pt x="1562" y="596"/>
                </a:lnTo>
                <a:lnTo>
                  <a:pt x="1562" y="596"/>
                </a:lnTo>
                <a:lnTo>
                  <a:pt x="1565" y="592"/>
                </a:lnTo>
                <a:lnTo>
                  <a:pt x="1567" y="587"/>
                </a:lnTo>
                <a:lnTo>
                  <a:pt x="1574" y="572"/>
                </a:lnTo>
                <a:lnTo>
                  <a:pt x="1578" y="557"/>
                </a:lnTo>
                <a:lnTo>
                  <a:pt x="1579" y="548"/>
                </a:lnTo>
                <a:lnTo>
                  <a:pt x="1579" y="548"/>
                </a:lnTo>
                <a:lnTo>
                  <a:pt x="1578" y="543"/>
                </a:lnTo>
                <a:lnTo>
                  <a:pt x="1574" y="533"/>
                </a:lnTo>
                <a:lnTo>
                  <a:pt x="1567" y="521"/>
                </a:lnTo>
                <a:lnTo>
                  <a:pt x="1567" y="521"/>
                </a:lnTo>
                <a:lnTo>
                  <a:pt x="1569" y="506"/>
                </a:lnTo>
                <a:lnTo>
                  <a:pt x="1569" y="495"/>
                </a:lnTo>
                <a:lnTo>
                  <a:pt x="1569" y="492"/>
                </a:lnTo>
                <a:lnTo>
                  <a:pt x="1567" y="490"/>
                </a:lnTo>
                <a:lnTo>
                  <a:pt x="1567" y="490"/>
                </a:lnTo>
                <a:lnTo>
                  <a:pt x="1540" y="484"/>
                </a:lnTo>
                <a:lnTo>
                  <a:pt x="1524" y="480"/>
                </a:lnTo>
                <a:lnTo>
                  <a:pt x="1517" y="477"/>
                </a:lnTo>
                <a:lnTo>
                  <a:pt x="1514" y="476"/>
                </a:lnTo>
                <a:lnTo>
                  <a:pt x="1514" y="476"/>
                </a:lnTo>
                <a:lnTo>
                  <a:pt x="1512" y="472"/>
                </a:lnTo>
                <a:lnTo>
                  <a:pt x="1507" y="467"/>
                </a:lnTo>
                <a:lnTo>
                  <a:pt x="1499" y="462"/>
                </a:lnTo>
                <a:lnTo>
                  <a:pt x="1494" y="461"/>
                </a:lnTo>
                <a:lnTo>
                  <a:pt x="1490" y="459"/>
                </a:lnTo>
                <a:lnTo>
                  <a:pt x="1490" y="459"/>
                </a:lnTo>
                <a:lnTo>
                  <a:pt x="1438" y="462"/>
                </a:lnTo>
                <a:lnTo>
                  <a:pt x="1397" y="464"/>
                </a:lnTo>
                <a:lnTo>
                  <a:pt x="1385" y="471"/>
                </a:lnTo>
                <a:lnTo>
                  <a:pt x="1338" y="476"/>
                </a:lnTo>
                <a:lnTo>
                  <a:pt x="1338" y="476"/>
                </a:lnTo>
                <a:lnTo>
                  <a:pt x="1329" y="481"/>
                </a:lnTo>
                <a:lnTo>
                  <a:pt x="1321" y="484"/>
                </a:lnTo>
                <a:lnTo>
                  <a:pt x="1316" y="485"/>
                </a:lnTo>
                <a:lnTo>
                  <a:pt x="1316" y="485"/>
                </a:lnTo>
                <a:lnTo>
                  <a:pt x="1311" y="484"/>
                </a:lnTo>
                <a:lnTo>
                  <a:pt x="1304" y="485"/>
                </a:lnTo>
                <a:lnTo>
                  <a:pt x="1294" y="488"/>
                </a:lnTo>
                <a:lnTo>
                  <a:pt x="1294" y="488"/>
                </a:lnTo>
                <a:lnTo>
                  <a:pt x="1280" y="417"/>
                </a:lnTo>
                <a:lnTo>
                  <a:pt x="1269" y="365"/>
                </a:lnTo>
                <a:lnTo>
                  <a:pt x="1264" y="346"/>
                </a:lnTo>
                <a:lnTo>
                  <a:pt x="1260" y="334"/>
                </a:lnTo>
                <a:lnTo>
                  <a:pt x="1260" y="334"/>
                </a:lnTo>
                <a:lnTo>
                  <a:pt x="1256" y="328"/>
                </a:lnTo>
                <a:lnTo>
                  <a:pt x="1251" y="322"/>
                </a:lnTo>
                <a:lnTo>
                  <a:pt x="1246" y="319"/>
                </a:lnTo>
                <a:lnTo>
                  <a:pt x="1240" y="315"/>
                </a:lnTo>
                <a:lnTo>
                  <a:pt x="1229" y="309"/>
                </a:lnTo>
                <a:lnTo>
                  <a:pt x="1224" y="306"/>
                </a:lnTo>
                <a:lnTo>
                  <a:pt x="1224" y="306"/>
                </a:lnTo>
                <a:lnTo>
                  <a:pt x="1216" y="299"/>
                </a:lnTo>
                <a:lnTo>
                  <a:pt x="1201" y="290"/>
                </a:lnTo>
                <a:lnTo>
                  <a:pt x="1182" y="277"/>
                </a:lnTo>
                <a:lnTo>
                  <a:pt x="1182" y="277"/>
                </a:lnTo>
                <a:lnTo>
                  <a:pt x="1189" y="268"/>
                </a:lnTo>
                <a:lnTo>
                  <a:pt x="1206" y="248"/>
                </a:lnTo>
                <a:lnTo>
                  <a:pt x="1214" y="235"/>
                </a:lnTo>
                <a:lnTo>
                  <a:pt x="1220" y="222"/>
                </a:lnTo>
                <a:lnTo>
                  <a:pt x="1224" y="211"/>
                </a:lnTo>
                <a:lnTo>
                  <a:pt x="1224" y="206"/>
                </a:lnTo>
                <a:lnTo>
                  <a:pt x="1224" y="202"/>
                </a:lnTo>
                <a:lnTo>
                  <a:pt x="1224" y="202"/>
                </a:lnTo>
                <a:lnTo>
                  <a:pt x="1220" y="196"/>
                </a:lnTo>
                <a:lnTo>
                  <a:pt x="1216" y="192"/>
                </a:lnTo>
                <a:lnTo>
                  <a:pt x="1214" y="188"/>
                </a:lnTo>
                <a:lnTo>
                  <a:pt x="1210" y="187"/>
                </a:lnTo>
                <a:lnTo>
                  <a:pt x="1204" y="184"/>
                </a:lnTo>
                <a:lnTo>
                  <a:pt x="1196" y="183"/>
                </a:lnTo>
                <a:lnTo>
                  <a:pt x="1196" y="183"/>
                </a:lnTo>
                <a:lnTo>
                  <a:pt x="1183" y="179"/>
                </a:lnTo>
                <a:lnTo>
                  <a:pt x="1162" y="174"/>
                </a:lnTo>
                <a:lnTo>
                  <a:pt x="1136" y="166"/>
                </a:lnTo>
                <a:lnTo>
                  <a:pt x="1136" y="166"/>
                </a:lnTo>
                <a:lnTo>
                  <a:pt x="1133" y="129"/>
                </a:lnTo>
                <a:lnTo>
                  <a:pt x="1129" y="102"/>
                </a:lnTo>
                <a:lnTo>
                  <a:pt x="1126" y="85"/>
                </a:lnTo>
                <a:lnTo>
                  <a:pt x="1126" y="85"/>
                </a:lnTo>
                <a:lnTo>
                  <a:pt x="1120" y="73"/>
                </a:lnTo>
                <a:lnTo>
                  <a:pt x="1108" y="56"/>
                </a:lnTo>
                <a:lnTo>
                  <a:pt x="1100" y="46"/>
                </a:lnTo>
                <a:lnTo>
                  <a:pt x="1093" y="37"/>
                </a:lnTo>
                <a:lnTo>
                  <a:pt x="1082" y="28"/>
                </a:lnTo>
                <a:lnTo>
                  <a:pt x="1072" y="20"/>
                </a:lnTo>
                <a:lnTo>
                  <a:pt x="1072" y="20"/>
                </a:lnTo>
                <a:lnTo>
                  <a:pt x="1060" y="15"/>
                </a:lnTo>
                <a:lnTo>
                  <a:pt x="1045" y="9"/>
                </a:lnTo>
                <a:lnTo>
                  <a:pt x="1028" y="3"/>
                </a:lnTo>
                <a:lnTo>
                  <a:pt x="1010" y="1"/>
                </a:lnTo>
                <a:lnTo>
                  <a:pt x="992" y="0"/>
                </a:lnTo>
                <a:lnTo>
                  <a:pt x="983" y="1"/>
                </a:lnTo>
                <a:lnTo>
                  <a:pt x="974" y="2"/>
                </a:lnTo>
                <a:lnTo>
                  <a:pt x="965" y="5"/>
                </a:lnTo>
                <a:lnTo>
                  <a:pt x="956" y="7"/>
                </a:lnTo>
                <a:lnTo>
                  <a:pt x="948" y="13"/>
                </a:lnTo>
                <a:lnTo>
                  <a:pt x="940" y="18"/>
                </a:lnTo>
                <a:lnTo>
                  <a:pt x="940" y="18"/>
                </a:lnTo>
                <a:lnTo>
                  <a:pt x="929" y="29"/>
                </a:lnTo>
                <a:lnTo>
                  <a:pt x="918" y="40"/>
                </a:lnTo>
                <a:lnTo>
                  <a:pt x="912" y="47"/>
                </a:lnTo>
                <a:lnTo>
                  <a:pt x="907" y="54"/>
                </a:lnTo>
                <a:lnTo>
                  <a:pt x="903" y="63"/>
                </a:lnTo>
                <a:lnTo>
                  <a:pt x="902" y="65"/>
                </a:lnTo>
                <a:lnTo>
                  <a:pt x="902" y="65"/>
                </a:lnTo>
                <a:lnTo>
                  <a:pt x="900" y="67"/>
                </a:lnTo>
                <a:lnTo>
                  <a:pt x="896" y="68"/>
                </a:lnTo>
                <a:lnTo>
                  <a:pt x="893" y="73"/>
                </a:lnTo>
                <a:lnTo>
                  <a:pt x="891" y="76"/>
                </a:lnTo>
                <a:lnTo>
                  <a:pt x="890" y="80"/>
                </a:lnTo>
                <a:lnTo>
                  <a:pt x="890" y="80"/>
                </a:lnTo>
                <a:lnTo>
                  <a:pt x="890" y="95"/>
                </a:lnTo>
                <a:lnTo>
                  <a:pt x="890" y="117"/>
                </a:lnTo>
                <a:lnTo>
                  <a:pt x="890" y="147"/>
                </a:lnTo>
                <a:lnTo>
                  <a:pt x="890" y="147"/>
                </a:lnTo>
                <a:lnTo>
                  <a:pt x="878" y="160"/>
                </a:lnTo>
                <a:lnTo>
                  <a:pt x="868" y="170"/>
                </a:lnTo>
                <a:lnTo>
                  <a:pt x="860" y="180"/>
                </a:lnTo>
                <a:lnTo>
                  <a:pt x="860" y="180"/>
                </a:lnTo>
                <a:lnTo>
                  <a:pt x="856" y="187"/>
                </a:lnTo>
                <a:lnTo>
                  <a:pt x="855" y="193"/>
                </a:lnTo>
                <a:lnTo>
                  <a:pt x="854" y="211"/>
                </a:lnTo>
                <a:lnTo>
                  <a:pt x="854" y="211"/>
                </a:lnTo>
                <a:lnTo>
                  <a:pt x="854" y="223"/>
                </a:lnTo>
                <a:lnTo>
                  <a:pt x="855" y="238"/>
                </a:lnTo>
                <a:lnTo>
                  <a:pt x="856" y="255"/>
                </a:lnTo>
                <a:lnTo>
                  <a:pt x="856" y="255"/>
                </a:lnTo>
                <a:lnTo>
                  <a:pt x="854" y="254"/>
                </a:lnTo>
                <a:lnTo>
                  <a:pt x="851" y="251"/>
                </a:lnTo>
                <a:lnTo>
                  <a:pt x="846" y="250"/>
                </a:lnTo>
                <a:lnTo>
                  <a:pt x="840" y="250"/>
                </a:lnTo>
                <a:lnTo>
                  <a:pt x="833" y="253"/>
                </a:lnTo>
                <a:lnTo>
                  <a:pt x="824" y="257"/>
                </a:lnTo>
                <a:lnTo>
                  <a:pt x="815" y="264"/>
                </a:lnTo>
                <a:lnTo>
                  <a:pt x="815" y="264"/>
                </a:lnTo>
                <a:lnTo>
                  <a:pt x="801" y="276"/>
                </a:lnTo>
                <a:lnTo>
                  <a:pt x="794" y="282"/>
                </a:lnTo>
                <a:lnTo>
                  <a:pt x="792" y="288"/>
                </a:lnTo>
                <a:lnTo>
                  <a:pt x="789" y="298"/>
                </a:lnTo>
                <a:lnTo>
                  <a:pt x="789" y="298"/>
                </a:lnTo>
                <a:lnTo>
                  <a:pt x="787" y="308"/>
                </a:lnTo>
                <a:lnTo>
                  <a:pt x="787" y="313"/>
                </a:lnTo>
                <a:lnTo>
                  <a:pt x="784" y="320"/>
                </a:lnTo>
                <a:lnTo>
                  <a:pt x="779" y="328"/>
                </a:lnTo>
                <a:lnTo>
                  <a:pt x="779" y="328"/>
                </a:lnTo>
                <a:lnTo>
                  <a:pt x="769" y="346"/>
                </a:lnTo>
                <a:lnTo>
                  <a:pt x="756" y="369"/>
                </a:lnTo>
                <a:lnTo>
                  <a:pt x="744" y="392"/>
                </a:lnTo>
                <a:lnTo>
                  <a:pt x="739" y="400"/>
                </a:lnTo>
                <a:lnTo>
                  <a:pt x="734" y="406"/>
                </a:lnTo>
                <a:lnTo>
                  <a:pt x="734" y="406"/>
                </a:lnTo>
                <a:lnTo>
                  <a:pt x="727" y="413"/>
                </a:lnTo>
                <a:lnTo>
                  <a:pt x="723" y="418"/>
                </a:lnTo>
                <a:lnTo>
                  <a:pt x="714" y="435"/>
                </a:lnTo>
                <a:lnTo>
                  <a:pt x="714" y="435"/>
                </a:lnTo>
                <a:lnTo>
                  <a:pt x="708" y="445"/>
                </a:lnTo>
                <a:lnTo>
                  <a:pt x="704" y="453"/>
                </a:lnTo>
                <a:lnTo>
                  <a:pt x="703" y="458"/>
                </a:lnTo>
                <a:lnTo>
                  <a:pt x="703" y="462"/>
                </a:lnTo>
                <a:lnTo>
                  <a:pt x="703" y="462"/>
                </a:lnTo>
                <a:lnTo>
                  <a:pt x="699" y="486"/>
                </a:lnTo>
                <a:lnTo>
                  <a:pt x="695" y="507"/>
                </a:lnTo>
                <a:lnTo>
                  <a:pt x="695" y="507"/>
                </a:lnTo>
                <a:close/>
                <a:moveTo>
                  <a:pt x="854" y="476"/>
                </a:moveTo>
                <a:lnTo>
                  <a:pt x="854" y="476"/>
                </a:lnTo>
                <a:lnTo>
                  <a:pt x="856" y="494"/>
                </a:lnTo>
                <a:lnTo>
                  <a:pt x="858" y="510"/>
                </a:lnTo>
                <a:lnTo>
                  <a:pt x="858" y="516"/>
                </a:lnTo>
                <a:lnTo>
                  <a:pt x="856" y="521"/>
                </a:lnTo>
                <a:lnTo>
                  <a:pt x="856" y="521"/>
                </a:lnTo>
                <a:lnTo>
                  <a:pt x="855" y="532"/>
                </a:lnTo>
                <a:lnTo>
                  <a:pt x="856" y="544"/>
                </a:lnTo>
                <a:lnTo>
                  <a:pt x="856" y="560"/>
                </a:lnTo>
                <a:lnTo>
                  <a:pt x="856" y="560"/>
                </a:lnTo>
                <a:lnTo>
                  <a:pt x="841" y="556"/>
                </a:lnTo>
                <a:lnTo>
                  <a:pt x="831" y="554"/>
                </a:lnTo>
                <a:lnTo>
                  <a:pt x="828" y="552"/>
                </a:lnTo>
                <a:lnTo>
                  <a:pt x="827" y="551"/>
                </a:lnTo>
                <a:lnTo>
                  <a:pt x="827" y="551"/>
                </a:lnTo>
                <a:lnTo>
                  <a:pt x="824" y="539"/>
                </a:lnTo>
                <a:lnTo>
                  <a:pt x="823" y="530"/>
                </a:lnTo>
                <a:lnTo>
                  <a:pt x="820" y="524"/>
                </a:lnTo>
                <a:lnTo>
                  <a:pt x="820" y="524"/>
                </a:lnTo>
                <a:lnTo>
                  <a:pt x="819" y="521"/>
                </a:lnTo>
                <a:lnTo>
                  <a:pt x="818" y="521"/>
                </a:lnTo>
                <a:lnTo>
                  <a:pt x="814" y="520"/>
                </a:lnTo>
                <a:lnTo>
                  <a:pt x="814" y="520"/>
                </a:lnTo>
                <a:lnTo>
                  <a:pt x="814" y="520"/>
                </a:lnTo>
                <a:lnTo>
                  <a:pt x="818" y="515"/>
                </a:lnTo>
                <a:lnTo>
                  <a:pt x="818" y="515"/>
                </a:lnTo>
                <a:lnTo>
                  <a:pt x="840" y="492"/>
                </a:lnTo>
                <a:lnTo>
                  <a:pt x="854" y="476"/>
                </a:lnTo>
                <a:lnTo>
                  <a:pt x="854" y="47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AADA231F-B0EA-473C-9355-E4355131B6B4}"/>
              </a:ext>
            </a:extLst>
          </p:cNvPr>
          <p:cNvSpPr>
            <a:spLocks/>
          </p:cNvSpPr>
          <p:nvPr/>
        </p:nvSpPr>
        <p:spPr bwMode="auto">
          <a:xfrm>
            <a:off x="5873546" y="1019639"/>
            <a:ext cx="1783932" cy="565170"/>
          </a:xfrm>
          <a:custGeom>
            <a:avLst/>
            <a:gdLst>
              <a:gd name="T0" fmla="*/ 1241 w 2421"/>
              <a:gd name="T1" fmla="*/ 285 h 767"/>
              <a:gd name="T2" fmla="*/ 1164 w 2421"/>
              <a:gd name="T3" fmla="*/ 372 h 767"/>
              <a:gd name="T4" fmla="*/ 1130 w 2421"/>
              <a:gd name="T5" fmla="*/ 397 h 767"/>
              <a:gd name="T6" fmla="*/ 973 w 2421"/>
              <a:gd name="T7" fmla="*/ 433 h 767"/>
              <a:gd name="T8" fmla="*/ 661 w 2421"/>
              <a:gd name="T9" fmla="*/ 534 h 767"/>
              <a:gd name="T10" fmla="*/ 378 w 2421"/>
              <a:gd name="T11" fmla="*/ 538 h 767"/>
              <a:gd name="T12" fmla="*/ 476 w 2421"/>
              <a:gd name="T13" fmla="*/ 523 h 767"/>
              <a:gd name="T14" fmla="*/ 512 w 2421"/>
              <a:gd name="T15" fmla="*/ 526 h 767"/>
              <a:gd name="T16" fmla="*/ 538 w 2421"/>
              <a:gd name="T17" fmla="*/ 508 h 767"/>
              <a:gd name="T18" fmla="*/ 515 w 2421"/>
              <a:gd name="T19" fmla="*/ 496 h 767"/>
              <a:gd name="T20" fmla="*/ 435 w 2421"/>
              <a:gd name="T21" fmla="*/ 430 h 767"/>
              <a:gd name="T22" fmla="*/ 334 w 2421"/>
              <a:gd name="T23" fmla="*/ 361 h 767"/>
              <a:gd name="T24" fmla="*/ 159 w 2421"/>
              <a:gd name="T25" fmla="*/ 600 h 767"/>
              <a:gd name="T26" fmla="*/ 1 w 2421"/>
              <a:gd name="T27" fmla="*/ 631 h 767"/>
              <a:gd name="T28" fmla="*/ 4 w 2421"/>
              <a:gd name="T29" fmla="*/ 664 h 767"/>
              <a:gd name="T30" fmla="*/ 170 w 2421"/>
              <a:gd name="T31" fmla="*/ 703 h 767"/>
              <a:gd name="T32" fmla="*/ 546 w 2421"/>
              <a:gd name="T33" fmla="*/ 766 h 767"/>
              <a:gd name="T34" fmla="*/ 604 w 2421"/>
              <a:gd name="T35" fmla="*/ 749 h 767"/>
              <a:gd name="T36" fmla="*/ 694 w 2421"/>
              <a:gd name="T37" fmla="*/ 760 h 767"/>
              <a:gd name="T38" fmla="*/ 826 w 2421"/>
              <a:gd name="T39" fmla="*/ 742 h 767"/>
              <a:gd name="T40" fmla="*/ 905 w 2421"/>
              <a:gd name="T41" fmla="*/ 735 h 767"/>
              <a:gd name="T42" fmla="*/ 1030 w 2421"/>
              <a:gd name="T43" fmla="*/ 752 h 767"/>
              <a:gd name="T44" fmla="*/ 1119 w 2421"/>
              <a:gd name="T45" fmla="*/ 708 h 767"/>
              <a:gd name="T46" fmla="*/ 1243 w 2421"/>
              <a:gd name="T47" fmla="*/ 696 h 767"/>
              <a:gd name="T48" fmla="*/ 1487 w 2421"/>
              <a:gd name="T49" fmla="*/ 703 h 767"/>
              <a:gd name="T50" fmla="*/ 1565 w 2421"/>
              <a:gd name="T51" fmla="*/ 682 h 767"/>
              <a:gd name="T52" fmla="*/ 1639 w 2421"/>
              <a:gd name="T53" fmla="*/ 685 h 767"/>
              <a:gd name="T54" fmla="*/ 1807 w 2421"/>
              <a:gd name="T55" fmla="*/ 747 h 767"/>
              <a:gd name="T56" fmla="*/ 1959 w 2421"/>
              <a:gd name="T57" fmla="*/ 760 h 767"/>
              <a:gd name="T58" fmla="*/ 2065 w 2421"/>
              <a:gd name="T59" fmla="*/ 752 h 767"/>
              <a:gd name="T60" fmla="*/ 2147 w 2421"/>
              <a:gd name="T61" fmla="*/ 720 h 767"/>
              <a:gd name="T62" fmla="*/ 2266 w 2421"/>
              <a:gd name="T63" fmla="*/ 729 h 767"/>
              <a:gd name="T64" fmla="*/ 2421 w 2421"/>
              <a:gd name="T65" fmla="*/ 540 h 767"/>
              <a:gd name="T66" fmla="*/ 2320 w 2421"/>
              <a:gd name="T67" fmla="*/ 522 h 767"/>
              <a:gd name="T68" fmla="*/ 2364 w 2421"/>
              <a:gd name="T69" fmla="*/ 341 h 767"/>
              <a:gd name="T70" fmla="*/ 2360 w 2421"/>
              <a:gd name="T71" fmla="*/ 226 h 767"/>
              <a:gd name="T72" fmla="*/ 2315 w 2421"/>
              <a:gd name="T73" fmla="*/ 202 h 767"/>
              <a:gd name="T74" fmla="*/ 2289 w 2421"/>
              <a:gd name="T75" fmla="*/ 201 h 767"/>
              <a:gd name="T76" fmla="*/ 2284 w 2421"/>
              <a:gd name="T77" fmla="*/ 237 h 767"/>
              <a:gd name="T78" fmla="*/ 2270 w 2421"/>
              <a:gd name="T79" fmla="*/ 316 h 767"/>
              <a:gd name="T80" fmla="*/ 2248 w 2421"/>
              <a:gd name="T81" fmla="*/ 281 h 767"/>
              <a:gd name="T82" fmla="*/ 2222 w 2421"/>
              <a:gd name="T83" fmla="*/ 263 h 767"/>
              <a:gd name="T84" fmla="*/ 2140 w 2421"/>
              <a:gd name="T85" fmla="*/ 277 h 767"/>
              <a:gd name="T86" fmla="*/ 2021 w 2421"/>
              <a:gd name="T87" fmla="*/ 352 h 767"/>
              <a:gd name="T88" fmla="*/ 1623 w 2421"/>
              <a:gd name="T89" fmla="*/ 380 h 767"/>
              <a:gd name="T90" fmla="*/ 1589 w 2421"/>
              <a:gd name="T91" fmla="*/ 277 h 767"/>
              <a:gd name="T92" fmla="*/ 1547 w 2421"/>
              <a:gd name="T93" fmla="*/ 190 h 767"/>
              <a:gd name="T94" fmla="*/ 1498 w 2421"/>
              <a:gd name="T95" fmla="*/ 159 h 767"/>
              <a:gd name="T96" fmla="*/ 1512 w 2421"/>
              <a:gd name="T97" fmla="*/ 132 h 767"/>
              <a:gd name="T98" fmla="*/ 1523 w 2421"/>
              <a:gd name="T99" fmla="*/ 68 h 767"/>
              <a:gd name="T100" fmla="*/ 1430 w 2421"/>
              <a:gd name="T101" fmla="*/ 46 h 767"/>
              <a:gd name="T102" fmla="*/ 1401 w 2421"/>
              <a:gd name="T103" fmla="*/ 19 h 767"/>
              <a:gd name="T104" fmla="*/ 1318 w 2421"/>
              <a:gd name="T105" fmla="*/ 0 h 767"/>
              <a:gd name="T106" fmla="*/ 1256 w 2421"/>
              <a:gd name="T107" fmla="*/ 26 h 767"/>
              <a:gd name="T108" fmla="*/ 1231 w 2421"/>
              <a:gd name="T109" fmla="*/ 77 h 767"/>
              <a:gd name="T110" fmla="*/ 1232 w 2421"/>
              <a:gd name="T111" fmla="*/ 189 h 767"/>
              <a:gd name="T112" fmla="*/ 1245 w 2421"/>
              <a:gd name="T113" fmla="*/ 239 h 7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21" h="767">
                <a:moveTo>
                  <a:pt x="1267" y="254"/>
                </a:moveTo>
                <a:lnTo>
                  <a:pt x="1267" y="254"/>
                </a:lnTo>
                <a:lnTo>
                  <a:pt x="1265" y="256"/>
                </a:lnTo>
                <a:lnTo>
                  <a:pt x="1257" y="264"/>
                </a:lnTo>
                <a:lnTo>
                  <a:pt x="1247" y="275"/>
                </a:lnTo>
                <a:lnTo>
                  <a:pt x="1241" y="285"/>
                </a:lnTo>
                <a:lnTo>
                  <a:pt x="1238" y="294"/>
                </a:lnTo>
                <a:lnTo>
                  <a:pt x="1238" y="294"/>
                </a:lnTo>
                <a:lnTo>
                  <a:pt x="1212" y="348"/>
                </a:lnTo>
                <a:lnTo>
                  <a:pt x="1212" y="348"/>
                </a:lnTo>
                <a:lnTo>
                  <a:pt x="1185" y="361"/>
                </a:lnTo>
                <a:lnTo>
                  <a:pt x="1164" y="372"/>
                </a:lnTo>
                <a:lnTo>
                  <a:pt x="1156" y="377"/>
                </a:lnTo>
                <a:lnTo>
                  <a:pt x="1151" y="381"/>
                </a:lnTo>
                <a:lnTo>
                  <a:pt x="1151" y="381"/>
                </a:lnTo>
                <a:lnTo>
                  <a:pt x="1143" y="388"/>
                </a:lnTo>
                <a:lnTo>
                  <a:pt x="1136" y="393"/>
                </a:lnTo>
                <a:lnTo>
                  <a:pt x="1130" y="397"/>
                </a:lnTo>
                <a:lnTo>
                  <a:pt x="1127" y="399"/>
                </a:lnTo>
                <a:lnTo>
                  <a:pt x="1127" y="399"/>
                </a:lnTo>
                <a:lnTo>
                  <a:pt x="1118" y="402"/>
                </a:lnTo>
                <a:lnTo>
                  <a:pt x="1094" y="407"/>
                </a:lnTo>
                <a:lnTo>
                  <a:pt x="1018" y="423"/>
                </a:lnTo>
                <a:lnTo>
                  <a:pt x="973" y="433"/>
                </a:lnTo>
                <a:lnTo>
                  <a:pt x="927" y="443"/>
                </a:lnTo>
                <a:lnTo>
                  <a:pt x="885" y="455"/>
                </a:lnTo>
                <a:lnTo>
                  <a:pt x="852" y="467"/>
                </a:lnTo>
                <a:lnTo>
                  <a:pt x="852" y="467"/>
                </a:lnTo>
                <a:lnTo>
                  <a:pt x="768" y="496"/>
                </a:lnTo>
                <a:lnTo>
                  <a:pt x="661" y="534"/>
                </a:lnTo>
                <a:lnTo>
                  <a:pt x="528" y="579"/>
                </a:lnTo>
                <a:lnTo>
                  <a:pt x="312" y="593"/>
                </a:lnTo>
                <a:lnTo>
                  <a:pt x="312" y="557"/>
                </a:lnTo>
                <a:lnTo>
                  <a:pt x="312" y="557"/>
                </a:lnTo>
                <a:lnTo>
                  <a:pt x="333" y="550"/>
                </a:lnTo>
                <a:lnTo>
                  <a:pt x="378" y="538"/>
                </a:lnTo>
                <a:lnTo>
                  <a:pt x="428" y="525"/>
                </a:lnTo>
                <a:lnTo>
                  <a:pt x="448" y="521"/>
                </a:lnTo>
                <a:lnTo>
                  <a:pt x="462" y="521"/>
                </a:lnTo>
                <a:lnTo>
                  <a:pt x="462" y="521"/>
                </a:lnTo>
                <a:lnTo>
                  <a:pt x="470" y="521"/>
                </a:lnTo>
                <a:lnTo>
                  <a:pt x="476" y="523"/>
                </a:lnTo>
                <a:lnTo>
                  <a:pt x="488" y="526"/>
                </a:lnTo>
                <a:lnTo>
                  <a:pt x="493" y="527"/>
                </a:lnTo>
                <a:lnTo>
                  <a:pt x="498" y="529"/>
                </a:lnTo>
                <a:lnTo>
                  <a:pt x="505" y="527"/>
                </a:lnTo>
                <a:lnTo>
                  <a:pt x="512" y="526"/>
                </a:lnTo>
                <a:lnTo>
                  <a:pt x="512" y="526"/>
                </a:lnTo>
                <a:lnTo>
                  <a:pt x="519" y="523"/>
                </a:lnTo>
                <a:lnTo>
                  <a:pt x="525" y="521"/>
                </a:lnTo>
                <a:lnTo>
                  <a:pt x="530" y="517"/>
                </a:lnTo>
                <a:lnTo>
                  <a:pt x="534" y="514"/>
                </a:lnTo>
                <a:lnTo>
                  <a:pt x="537" y="510"/>
                </a:lnTo>
                <a:lnTo>
                  <a:pt x="538" y="508"/>
                </a:lnTo>
                <a:lnTo>
                  <a:pt x="539" y="505"/>
                </a:lnTo>
                <a:lnTo>
                  <a:pt x="538" y="504"/>
                </a:lnTo>
                <a:lnTo>
                  <a:pt x="538" y="504"/>
                </a:lnTo>
                <a:lnTo>
                  <a:pt x="530" y="501"/>
                </a:lnTo>
                <a:lnTo>
                  <a:pt x="524" y="500"/>
                </a:lnTo>
                <a:lnTo>
                  <a:pt x="515" y="496"/>
                </a:lnTo>
                <a:lnTo>
                  <a:pt x="505" y="491"/>
                </a:lnTo>
                <a:lnTo>
                  <a:pt x="493" y="483"/>
                </a:lnTo>
                <a:lnTo>
                  <a:pt x="479" y="472"/>
                </a:lnTo>
                <a:lnTo>
                  <a:pt x="463" y="458"/>
                </a:lnTo>
                <a:lnTo>
                  <a:pt x="463" y="458"/>
                </a:lnTo>
                <a:lnTo>
                  <a:pt x="435" y="430"/>
                </a:lnTo>
                <a:lnTo>
                  <a:pt x="410" y="410"/>
                </a:lnTo>
                <a:lnTo>
                  <a:pt x="391" y="394"/>
                </a:lnTo>
                <a:lnTo>
                  <a:pt x="376" y="384"/>
                </a:lnTo>
                <a:lnTo>
                  <a:pt x="376" y="384"/>
                </a:lnTo>
                <a:lnTo>
                  <a:pt x="356" y="372"/>
                </a:lnTo>
                <a:lnTo>
                  <a:pt x="334" y="361"/>
                </a:lnTo>
                <a:lnTo>
                  <a:pt x="307" y="348"/>
                </a:lnTo>
                <a:lnTo>
                  <a:pt x="293" y="363"/>
                </a:lnTo>
                <a:lnTo>
                  <a:pt x="290" y="591"/>
                </a:lnTo>
                <a:lnTo>
                  <a:pt x="290" y="591"/>
                </a:lnTo>
                <a:lnTo>
                  <a:pt x="217" y="596"/>
                </a:lnTo>
                <a:lnTo>
                  <a:pt x="159" y="600"/>
                </a:lnTo>
                <a:lnTo>
                  <a:pt x="117" y="602"/>
                </a:lnTo>
                <a:lnTo>
                  <a:pt x="117" y="602"/>
                </a:lnTo>
                <a:lnTo>
                  <a:pt x="103" y="605"/>
                </a:lnTo>
                <a:lnTo>
                  <a:pt x="85" y="609"/>
                </a:lnTo>
                <a:lnTo>
                  <a:pt x="47" y="618"/>
                </a:lnTo>
                <a:lnTo>
                  <a:pt x="1" y="631"/>
                </a:lnTo>
                <a:lnTo>
                  <a:pt x="1" y="631"/>
                </a:lnTo>
                <a:lnTo>
                  <a:pt x="1" y="636"/>
                </a:lnTo>
                <a:lnTo>
                  <a:pt x="0" y="647"/>
                </a:lnTo>
                <a:lnTo>
                  <a:pt x="1" y="654"/>
                </a:lnTo>
                <a:lnTo>
                  <a:pt x="3" y="659"/>
                </a:lnTo>
                <a:lnTo>
                  <a:pt x="4" y="664"/>
                </a:lnTo>
                <a:lnTo>
                  <a:pt x="8" y="667"/>
                </a:lnTo>
                <a:lnTo>
                  <a:pt x="8" y="667"/>
                </a:lnTo>
                <a:lnTo>
                  <a:pt x="37" y="674"/>
                </a:lnTo>
                <a:lnTo>
                  <a:pt x="93" y="686"/>
                </a:lnTo>
                <a:lnTo>
                  <a:pt x="170" y="703"/>
                </a:lnTo>
                <a:lnTo>
                  <a:pt x="170" y="703"/>
                </a:lnTo>
                <a:lnTo>
                  <a:pt x="345" y="735"/>
                </a:lnTo>
                <a:lnTo>
                  <a:pt x="470" y="757"/>
                </a:lnTo>
                <a:lnTo>
                  <a:pt x="515" y="765"/>
                </a:lnTo>
                <a:lnTo>
                  <a:pt x="538" y="767"/>
                </a:lnTo>
                <a:lnTo>
                  <a:pt x="538" y="767"/>
                </a:lnTo>
                <a:lnTo>
                  <a:pt x="546" y="766"/>
                </a:lnTo>
                <a:lnTo>
                  <a:pt x="550" y="764"/>
                </a:lnTo>
                <a:lnTo>
                  <a:pt x="559" y="757"/>
                </a:lnTo>
                <a:lnTo>
                  <a:pt x="564" y="753"/>
                </a:lnTo>
                <a:lnTo>
                  <a:pt x="573" y="751"/>
                </a:lnTo>
                <a:lnTo>
                  <a:pt x="586" y="749"/>
                </a:lnTo>
                <a:lnTo>
                  <a:pt x="604" y="749"/>
                </a:lnTo>
                <a:lnTo>
                  <a:pt x="604" y="749"/>
                </a:lnTo>
                <a:lnTo>
                  <a:pt x="623" y="751"/>
                </a:lnTo>
                <a:lnTo>
                  <a:pt x="639" y="753"/>
                </a:lnTo>
                <a:lnTo>
                  <a:pt x="666" y="758"/>
                </a:lnTo>
                <a:lnTo>
                  <a:pt x="679" y="760"/>
                </a:lnTo>
                <a:lnTo>
                  <a:pt x="694" y="760"/>
                </a:lnTo>
                <a:lnTo>
                  <a:pt x="714" y="760"/>
                </a:lnTo>
                <a:lnTo>
                  <a:pt x="739" y="757"/>
                </a:lnTo>
                <a:lnTo>
                  <a:pt x="739" y="757"/>
                </a:lnTo>
                <a:lnTo>
                  <a:pt x="765" y="754"/>
                </a:lnTo>
                <a:lnTo>
                  <a:pt x="788" y="749"/>
                </a:lnTo>
                <a:lnTo>
                  <a:pt x="826" y="742"/>
                </a:lnTo>
                <a:lnTo>
                  <a:pt x="853" y="734"/>
                </a:lnTo>
                <a:lnTo>
                  <a:pt x="865" y="733"/>
                </a:lnTo>
                <a:lnTo>
                  <a:pt x="875" y="731"/>
                </a:lnTo>
                <a:lnTo>
                  <a:pt x="875" y="731"/>
                </a:lnTo>
                <a:lnTo>
                  <a:pt x="888" y="733"/>
                </a:lnTo>
                <a:lnTo>
                  <a:pt x="905" y="735"/>
                </a:lnTo>
                <a:lnTo>
                  <a:pt x="947" y="745"/>
                </a:lnTo>
                <a:lnTo>
                  <a:pt x="969" y="749"/>
                </a:lnTo>
                <a:lnTo>
                  <a:pt x="992" y="752"/>
                </a:lnTo>
                <a:lnTo>
                  <a:pt x="1013" y="753"/>
                </a:lnTo>
                <a:lnTo>
                  <a:pt x="1022" y="753"/>
                </a:lnTo>
                <a:lnTo>
                  <a:pt x="1030" y="752"/>
                </a:lnTo>
                <a:lnTo>
                  <a:pt x="1030" y="752"/>
                </a:lnTo>
                <a:lnTo>
                  <a:pt x="1045" y="747"/>
                </a:lnTo>
                <a:lnTo>
                  <a:pt x="1058" y="739"/>
                </a:lnTo>
                <a:lnTo>
                  <a:pt x="1085" y="723"/>
                </a:lnTo>
                <a:lnTo>
                  <a:pt x="1101" y="714"/>
                </a:lnTo>
                <a:lnTo>
                  <a:pt x="1119" y="708"/>
                </a:lnTo>
                <a:lnTo>
                  <a:pt x="1128" y="704"/>
                </a:lnTo>
                <a:lnTo>
                  <a:pt x="1139" y="702"/>
                </a:lnTo>
                <a:lnTo>
                  <a:pt x="1151" y="700"/>
                </a:lnTo>
                <a:lnTo>
                  <a:pt x="1165" y="699"/>
                </a:lnTo>
                <a:lnTo>
                  <a:pt x="1165" y="699"/>
                </a:lnTo>
                <a:lnTo>
                  <a:pt x="1243" y="696"/>
                </a:lnTo>
                <a:lnTo>
                  <a:pt x="1343" y="696"/>
                </a:lnTo>
                <a:lnTo>
                  <a:pt x="1392" y="696"/>
                </a:lnTo>
                <a:lnTo>
                  <a:pt x="1435" y="698"/>
                </a:lnTo>
                <a:lnTo>
                  <a:pt x="1469" y="700"/>
                </a:lnTo>
                <a:lnTo>
                  <a:pt x="1479" y="702"/>
                </a:lnTo>
                <a:lnTo>
                  <a:pt x="1487" y="703"/>
                </a:lnTo>
                <a:lnTo>
                  <a:pt x="1487" y="703"/>
                </a:lnTo>
                <a:lnTo>
                  <a:pt x="1492" y="704"/>
                </a:lnTo>
                <a:lnTo>
                  <a:pt x="1497" y="704"/>
                </a:lnTo>
                <a:lnTo>
                  <a:pt x="1511" y="700"/>
                </a:lnTo>
                <a:lnTo>
                  <a:pt x="1546" y="689"/>
                </a:lnTo>
                <a:lnTo>
                  <a:pt x="1565" y="682"/>
                </a:lnTo>
                <a:lnTo>
                  <a:pt x="1577" y="680"/>
                </a:lnTo>
                <a:lnTo>
                  <a:pt x="1589" y="678"/>
                </a:lnTo>
                <a:lnTo>
                  <a:pt x="1600" y="678"/>
                </a:lnTo>
                <a:lnTo>
                  <a:pt x="1613" y="678"/>
                </a:lnTo>
                <a:lnTo>
                  <a:pt x="1626" y="681"/>
                </a:lnTo>
                <a:lnTo>
                  <a:pt x="1639" y="685"/>
                </a:lnTo>
                <a:lnTo>
                  <a:pt x="1639" y="685"/>
                </a:lnTo>
                <a:lnTo>
                  <a:pt x="1690" y="705"/>
                </a:lnTo>
                <a:lnTo>
                  <a:pt x="1738" y="725"/>
                </a:lnTo>
                <a:lnTo>
                  <a:pt x="1761" y="733"/>
                </a:lnTo>
                <a:lnTo>
                  <a:pt x="1785" y="740"/>
                </a:lnTo>
                <a:lnTo>
                  <a:pt x="1807" y="747"/>
                </a:lnTo>
                <a:lnTo>
                  <a:pt x="1830" y="752"/>
                </a:lnTo>
                <a:lnTo>
                  <a:pt x="1830" y="752"/>
                </a:lnTo>
                <a:lnTo>
                  <a:pt x="1857" y="754"/>
                </a:lnTo>
                <a:lnTo>
                  <a:pt x="1888" y="757"/>
                </a:lnTo>
                <a:lnTo>
                  <a:pt x="1923" y="758"/>
                </a:lnTo>
                <a:lnTo>
                  <a:pt x="1959" y="760"/>
                </a:lnTo>
                <a:lnTo>
                  <a:pt x="1992" y="760"/>
                </a:lnTo>
                <a:lnTo>
                  <a:pt x="2023" y="758"/>
                </a:lnTo>
                <a:lnTo>
                  <a:pt x="2048" y="756"/>
                </a:lnTo>
                <a:lnTo>
                  <a:pt x="2058" y="753"/>
                </a:lnTo>
                <a:lnTo>
                  <a:pt x="2065" y="752"/>
                </a:lnTo>
                <a:lnTo>
                  <a:pt x="2065" y="752"/>
                </a:lnTo>
                <a:lnTo>
                  <a:pt x="2078" y="747"/>
                </a:lnTo>
                <a:lnTo>
                  <a:pt x="2091" y="740"/>
                </a:lnTo>
                <a:lnTo>
                  <a:pt x="2103" y="734"/>
                </a:lnTo>
                <a:lnTo>
                  <a:pt x="2116" y="727"/>
                </a:lnTo>
                <a:lnTo>
                  <a:pt x="2132" y="722"/>
                </a:lnTo>
                <a:lnTo>
                  <a:pt x="2147" y="720"/>
                </a:lnTo>
                <a:lnTo>
                  <a:pt x="2165" y="718"/>
                </a:lnTo>
                <a:lnTo>
                  <a:pt x="2183" y="720"/>
                </a:lnTo>
                <a:lnTo>
                  <a:pt x="2183" y="720"/>
                </a:lnTo>
                <a:lnTo>
                  <a:pt x="2218" y="723"/>
                </a:lnTo>
                <a:lnTo>
                  <a:pt x="2244" y="727"/>
                </a:lnTo>
                <a:lnTo>
                  <a:pt x="2266" y="729"/>
                </a:lnTo>
                <a:lnTo>
                  <a:pt x="2312" y="681"/>
                </a:lnTo>
                <a:lnTo>
                  <a:pt x="2269" y="634"/>
                </a:lnTo>
                <a:lnTo>
                  <a:pt x="2345" y="611"/>
                </a:lnTo>
                <a:lnTo>
                  <a:pt x="2350" y="583"/>
                </a:lnTo>
                <a:lnTo>
                  <a:pt x="2421" y="570"/>
                </a:lnTo>
                <a:lnTo>
                  <a:pt x="2421" y="540"/>
                </a:lnTo>
                <a:lnTo>
                  <a:pt x="2421" y="540"/>
                </a:lnTo>
                <a:lnTo>
                  <a:pt x="2372" y="532"/>
                </a:lnTo>
                <a:lnTo>
                  <a:pt x="2337" y="527"/>
                </a:lnTo>
                <a:lnTo>
                  <a:pt x="2325" y="525"/>
                </a:lnTo>
                <a:lnTo>
                  <a:pt x="2320" y="522"/>
                </a:lnTo>
                <a:lnTo>
                  <a:pt x="2320" y="522"/>
                </a:lnTo>
                <a:lnTo>
                  <a:pt x="2319" y="518"/>
                </a:lnTo>
                <a:lnTo>
                  <a:pt x="2320" y="512"/>
                </a:lnTo>
                <a:lnTo>
                  <a:pt x="2320" y="504"/>
                </a:lnTo>
                <a:lnTo>
                  <a:pt x="2405" y="474"/>
                </a:lnTo>
                <a:lnTo>
                  <a:pt x="2418" y="376"/>
                </a:lnTo>
                <a:lnTo>
                  <a:pt x="2364" y="341"/>
                </a:lnTo>
                <a:lnTo>
                  <a:pt x="2382" y="335"/>
                </a:lnTo>
                <a:lnTo>
                  <a:pt x="2382" y="261"/>
                </a:lnTo>
                <a:lnTo>
                  <a:pt x="2382" y="261"/>
                </a:lnTo>
                <a:lnTo>
                  <a:pt x="2374" y="246"/>
                </a:lnTo>
                <a:lnTo>
                  <a:pt x="2367" y="234"/>
                </a:lnTo>
                <a:lnTo>
                  <a:pt x="2360" y="226"/>
                </a:lnTo>
                <a:lnTo>
                  <a:pt x="2360" y="226"/>
                </a:lnTo>
                <a:lnTo>
                  <a:pt x="2342" y="217"/>
                </a:lnTo>
                <a:lnTo>
                  <a:pt x="2324" y="208"/>
                </a:lnTo>
                <a:lnTo>
                  <a:pt x="2324" y="208"/>
                </a:lnTo>
                <a:lnTo>
                  <a:pt x="2320" y="206"/>
                </a:lnTo>
                <a:lnTo>
                  <a:pt x="2315" y="202"/>
                </a:lnTo>
                <a:lnTo>
                  <a:pt x="2310" y="198"/>
                </a:lnTo>
                <a:lnTo>
                  <a:pt x="2306" y="197"/>
                </a:lnTo>
                <a:lnTo>
                  <a:pt x="2306" y="197"/>
                </a:lnTo>
                <a:lnTo>
                  <a:pt x="2297" y="197"/>
                </a:lnTo>
                <a:lnTo>
                  <a:pt x="2292" y="198"/>
                </a:lnTo>
                <a:lnTo>
                  <a:pt x="2289" y="201"/>
                </a:lnTo>
                <a:lnTo>
                  <a:pt x="2288" y="203"/>
                </a:lnTo>
                <a:lnTo>
                  <a:pt x="2288" y="203"/>
                </a:lnTo>
                <a:lnTo>
                  <a:pt x="2285" y="214"/>
                </a:lnTo>
                <a:lnTo>
                  <a:pt x="2284" y="223"/>
                </a:lnTo>
                <a:lnTo>
                  <a:pt x="2284" y="237"/>
                </a:lnTo>
                <a:lnTo>
                  <a:pt x="2284" y="237"/>
                </a:lnTo>
                <a:lnTo>
                  <a:pt x="2278" y="239"/>
                </a:lnTo>
                <a:lnTo>
                  <a:pt x="2274" y="242"/>
                </a:lnTo>
                <a:lnTo>
                  <a:pt x="2272" y="244"/>
                </a:lnTo>
                <a:lnTo>
                  <a:pt x="2272" y="247"/>
                </a:lnTo>
                <a:lnTo>
                  <a:pt x="2272" y="247"/>
                </a:lnTo>
                <a:lnTo>
                  <a:pt x="2270" y="316"/>
                </a:lnTo>
                <a:lnTo>
                  <a:pt x="2247" y="317"/>
                </a:lnTo>
                <a:lnTo>
                  <a:pt x="2247" y="317"/>
                </a:lnTo>
                <a:lnTo>
                  <a:pt x="2247" y="312"/>
                </a:lnTo>
                <a:lnTo>
                  <a:pt x="2249" y="300"/>
                </a:lnTo>
                <a:lnTo>
                  <a:pt x="2249" y="286"/>
                </a:lnTo>
                <a:lnTo>
                  <a:pt x="2248" y="281"/>
                </a:lnTo>
                <a:lnTo>
                  <a:pt x="2247" y="277"/>
                </a:lnTo>
                <a:lnTo>
                  <a:pt x="2247" y="277"/>
                </a:lnTo>
                <a:lnTo>
                  <a:pt x="2240" y="272"/>
                </a:lnTo>
                <a:lnTo>
                  <a:pt x="2232" y="266"/>
                </a:lnTo>
                <a:lnTo>
                  <a:pt x="2227" y="265"/>
                </a:lnTo>
                <a:lnTo>
                  <a:pt x="2222" y="263"/>
                </a:lnTo>
                <a:lnTo>
                  <a:pt x="2214" y="261"/>
                </a:lnTo>
                <a:lnTo>
                  <a:pt x="2205" y="261"/>
                </a:lnTo>
                <a:lnTo>
                  <a:pt x="2205" y="261"/>
                </a:lnTo>
                <a:lnTo>
                  <a:pt x="2194" y="263"/>
                </a:lnTo>
                <a:lnTo>
                  <a:pt x="2177" y="266"/>
                </a:lnTo>
                <a:lnTo>
                  <a:pt x="2140" y="277"/>
                </a:lnTo>
                <a:lnTo>
                  <a:pt x="2107" y="288"/>
                </a:lnTo>
                <a:lnTo>
                  <a:pt x="2093" y="294"/>
                </a:lnTo>
                <a:lnTo>
                  <a:pt x="2078" y="316"/>
                </a:lnTo>
                <a:lnTo>
                  <a:pt x="2039" y="322"/>
                </a:lnTo>
                <a:lnTo>
                  <a:pt x="2027" y="335"/>
                </a:lnTo>
                <a:lnTo>
                  <a:pt x="2021" y="352"/>
                </a:lnTo>
                <a:lnTo>
                  <a:pt x="1985" y="362"/>
                </a:lnTo>
                <a:lnTo>
                  <a:pt x="1974" y="425"/>
                </a:lnTo>
                <a:lnTo>
                  <a:pt x="1826" y="425"/>
                </a:lnTo>
                <a:lnTo>
                  <a:pt x="1783" y="385"/>
                </a:lnTo>
                <a:lnTo>
                  <a:pt x="1623" y="380"/>
                </a:lnTo>
                <a:lnTo>
                  <a:pt x="1623" y="380"/>
                </a:lnTo>
                <a:lnTo>
                  <a:pt x="1618" y="368"/>
                </a:lnTo>
                <a:lnTo>
                  <a:pt x="1608" y="341"/>
                </a:lnTo>
                <a:lnTo>
                  <a:pt x="1596" y="309"/>
                </a:lnTo>
                <a:lnTo>
                  <a:pt x="1591" y="292"/>
                </a:lnTo>
                <a:lnTo>
                  <a:pt x="1589" y="277"/>
                </a:lnTo>
                <a:lnTo>
                  <a:pt x="1589" y="277"/>
                </a:lnTo>
                <a:lnTo>
                  <a:pt x="1586" y="263"/>
                </a:lnTo>
                <a:lnTo>
                  <a:pt x="1581" y="247"/>
                </a:lnTo>
                <a:lnTo>
                  <a:pt x="1573" y="232"/>
                </a:lnTo>
                <a:lnTo>
                  <a:pt x="1564" y="216"/>
                </a:lnTo>
                <a:lnTo>
                  <a:pt x="1555" y="202"/>
                </a:lnTo>
                <a:lnTo>
                  <a:pt x="1547" y="190"/>
                </a:lnTo>
                <a:lnTo>
                  <a:pt x="1540" y="180"/>
                </a:lnTo>
                <a:lnTo>
                  <a:pt x="1533" y="175"/>
                </a:lnTo>
                <a:lnTo>
                  <a:pt x="1533" y="175"/>
                </a:lnTo>
                <a:lnTo>
                  <a:pt x="1521" y="168"/>
                </a:lnTo>
                <a:lnTo>
                  <a:pt x="1510" y="163"/>
                </a:lnTo>
                <a:lnTo>
                  <a:pt x="1498" y="159"/>
                </a:lnTo>
                <a:lnTo>
                  <a:pt x="1498" y="159"/>
                </a:lnTo>
                <a:lnTo>
                  <a:pt x="1500" y="159"/>
                </a:lnTo>
                <a:lnTo>
                  <a:pt x="1500" y="161"/>
                </a:lnTo>
                <a:lnTo>
                  <a:pt x="1501" y="159"/>
                </a:lnTo>
                <a:lnTo>
                  <a:pt x="1505" y="152"/>
                </a:lnTo>
                <a:lnTo>
                  <a:pt x="1512" y="132"/>
                </a:lnTo>
                <a:lnTo>
                  <a:pt x="1512" y="132"/>
                </a:lnTo>
                <a:lnTo>
                  <a:pt x="1520" y="106"/>
                </a:lnTo>
                <a:lnTo>
                  <a:pt x="1523" y="95"/>
                </a:lnTo>
                <a:lnTo>
                  <a:pt x="1524" y="84"/>
                </a:lnTo>
                <a:lnTo>
                  <a:pt x="1524" y="75"/>
                </a:lnTo>
                <a:lnTo>
                  <a:pt x="1523" y="68"/>
                </a:lnTo>
                <a:lnTo>
                  <a:pt x="1520" y="62"/>
                </a:lnTo>
                <a:lnTo>
                  <a:pt x="1516" y="60"/>
                </a:lnTo>
                <a:lnTo>
                  <a:pt x="1516" y="60"/>
                </a:lnTo>
                <a:lnTo>
                  <a:pt x="1489" y="52"/>
                </a:lnTo>
                <a:lnTo>
                  <a:pt x="1470" y="48"/>
                </a:lnTo>
                <a:lnTo>
                  <a:pt x="1430" y="46"/>
                </a:lnTo>
                <a:lnTo>
                  <a:pt x="1430" y="46"/>
                </a:lnTo>
                <a:lnTo>
                  <a:pt x="1429" y="43"/>
                </a:lnTo>
                <a:lnTo>
                  <a:pt x="1423" y="35"/>
                </a:lnTo>
                <a:lnTo>
                  <a:pt x="1418" y="30"/>
                </a:lnTo>
                <a:lnTo>
                  <a:pt x="1412" y="25"/>
                </a:lnTo>
                <a:lnTo>
                  <a:pt x="1401" y="19"/>
                </a:lnTo>
                <a:lnTo>
                  <a:pt x="1390" y="12"/>
                </a:lnTo>
                <a:lnTo>
                  <a:pt x="1390" y="12"/>
                </a:lnTo>
                <a:lnTo>
                  <a:pt x="1374" y="6"/>
                </a:lnTo>
                <a:lnTo>
                  <a:pt x="1358" y="2"/>
                </a:lnTo>
                <a:lnTo>
                  <a:pt x="1338" y="0"/>
                </a:lnTo>
                <a:lnTo>
                  <a:pt x="1318" y="0"/>
                </a:lnTo>
                <a:lnTo>
                  <a:pt x="1299" y="3"/>
                </a:lnTo>
                <a:lnTo>
                  <a:pt x="1281" y="8"/>
                </a:lnTo>
                <a:lnTo>
                  <a:pt x="1274" y="12"/>
                </a:lnTo>
                <a:lnTo>
                  <a:pt x="1266" y="16"/>
                </a:lnTo>
                <a:lnTo>
                  <a:pt x="1261" y="21"/>
                </a:lnTo>
                <a:lnTo>
                  <a:pt x="1256" y="26"/>
                </a:lnTo>
                <a:lnTo>
                  <a:pt x="1256" y="26"/>
                </a:lnTo>
                <a:lnTo>
                  <a:pt x="1248" y="37"/>
                </a:lnTo>
                <a:lnTo>
                  <a:pt x="1241" y="47"/>
                </a:lnTo>
                <a:lnTo>
                  <a:pt x="1236" y="56"/>
                </a:lnTo>
                <a:lnTo>
                  <a:pt x="1232" y="66"/>
                </a:lnTo>
                <a:lnTo>
                  <a:pt x="1231" y="77"/>
                </a:lnTo>
                <a:lnTo>
                  <a:pt x="1229" y="87"/>
                </a:lnTo>
                <a:lnTo>
                  <a:pt x="1227" y="113"/>
                </a:lnTo>
                <a:lnTo>
                  <a:pt x="1227" y="113"/>
                </a:lnTo>
                <a:lnTo>
                  <a:pt x="1227" y="128"/>
                </a:lnTo>
                <a:lnTo>
                  <a:pt x="1229" y="148"/>
                </a:lnTo>
                <a:lnTo>
                  <a:pt x="1232" y="189"/>
                </a:lnTo>
                <a:lnTo>
                  <a:pt x="1235" y="207"/>
                </a:lnTo>
                <a:lnTo>
                  <a:pt x="1239" y="223"/>
                </a:lnTo>
                <a:lnTo>
                  <a:pt x="1243" y="234"/>
                </a:lnTo>
                <a:lnTo>
                  <a:pt x="1244" y="237"/>
                </a:lnTo>
                <a:lnTo>
                  <a:pt x="1245" y="239"/>
                </a:lnTo>
                <a:lnTo>
                  <a:pt x="1245" y="239"/>
                </a:lnTo>
                <a:lnTo>
                  <a:pt x="1259" y="247"/>
                </a:lnTo>
                <a:lnTo>
                  <a:pt x="1267" y="254"/>
                </a:lnTo>
                <a:lnTo>
                  <a:pt x="1267" y="25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A4A0147E-6F15-43C2-A930-49861816B837}"/>
              </a:ext>
            </a:extLst>
          </p:cNvPr>
          <p:cNvSpPr>
            <a:spLocks noEditPoints="1"/>
          </p:cNvSpPr>
          <p:nvPr/>
        </p:nvSpPr>
        <p:spPr bwMode="auto">
          <a:xfrm>
            <a:off x="7842139" y="1054341"/>
            <a:ext cx="1662951" cy="1089581"/>
          </a:xfrm>
          <a:custGeom>
            <a:avLst/>
            <a:gdLst>
              <a:gd name="T0" fmla="*/ 927 w 1862"/>
              <a:gd name="T1" fmla="*/ 168 h 1220"/>
              <a:gd name="T2" fmla="*/ 889 w 1862"/>
              <a:gd name="T3" fmla="*/ 204 h 1220"/>
              <a:gd name="T4" fmla="*/ 848 w 1862"/>
              <a:gd name="T5" fmla="*/ 298 h 1220"/>
              <a:gd name="T6" fmla="*/ 809 w 1862"/>
              <a:gd name="T7" fmla="*/ 358 h 1220"/>
              <a:gd name="T8" fmla="*/ 769 w 1862"/>
              <a:gd name="T9" fmla="*/ 435 h 1220"/>
              <a:gd name="T10" fmla="*/ 748 w 1862"/>
              <a:gd name="T11" fmla="*/ 470 h 1220"/>
              <a:gd name="T12" fmla="*/ 740 w 1862"/>
              <a:gd name="T13" fmla="*/ 504 h 1220"/>
              <a:gd name="T14" fmla="*/ 726 w 1862"/>
              <a:gd name="T15" fmla="*/ 546 h 1220"/>
              <a:gd name="T16" fmla="*/ 550 w 1862"/>
              <a:gd name="T17" fmla="*/ 500 h 1220"/>
              <a:gd name="T18" fmla="*/ 537 w 1862"/>
              <a:gd name="T19" fmla="*/ 515 h 1220"/>
              <a:gd name="T20" fmla="*/ 522 w 1862"/>
              <a:gd name="T21" fmla="*/ 594 h 1220"/>
              <a:gd name="T22" fmla="*/ 466 w 1862"/>
              <a:gd name="T23" fmla="*/ 630 h 1220"/>
              <a:gd name="T24" fmla="*/ 403 w 1862"/>
              <a:gd name="T25" fmla="*/ 726 h 1220"/>
              <a:gd name="T26" fmla="*/ 322 w 1862"/>
              <a:gd name="T27" fmla="*/ 830 h 1220"/>
              <a:gd name="T28" fmla="*/ 48 w 1862"/>
              <a:gd name="T29" fmla="*/ 881 h 1220"/>
              <a:gd name="T30" fmla="*/ 6 w 1862"/>
              <a:gd name="T31" fmla="*/ 919 h 1220"/>
              <a:gd name="T32" fmla="*/ 3 w 1862"/>
              <a:gd name="T33" fmla="*/ 950 h 1220"/>
              <a:gd name="T34" fmla="*/ 132 w 1862"/>
              <a:gd name="T35" fmla="*/ 1021 h 1220"/>
              <a:gd name="T36" fmla="*/ 209 w 1862"/>
              <a:gd name="T37" fmla="*/ 1078 h 1220"/>
              <a:gd name="T38" fmla="*/ 693 w 1862"/>
              <a:gd name="T39" fmla="*/ 1189 h 1220"/>
              <a:gd name="T40" fmla="*/ 889 w 1862"/>
              <a:gd name="T41" fmla="*/ 1220 h 1220"/>
              <a:gd name="T42" fmla="*/ 1029 w 1862"/>
              <a:gd name="T43" fmla="*/ 1191 h 1220"/>
              <a:gd name="T44" fmla="*/ 1163 w 1862"/>
              <a:gd name="T45" fmla="*/ 1135 h 1220"/>
              <a:gd name="T46" fmla="*/ 1257 w 1862"/>
              <a:gd name="T47" fmla="*/ 1135 h 1220"/>
              <a:gd name="T48" fmla="*/ 1358 w 1862"/>
              <a:gd name="T49" fmla="*/ 1163 h 1220"/>
              <a:gd name="T50" fmla="*/ 1460 w 1862"/>
              <a:gd name="T51" fmla="*/ 1178 h 1220"/>
              <a:gd name="T52" fmla="*/ 1613 w 1862"/>
              <a:gd name="T53" fmla="*/ 1127 h 1220"/>
              <a:gd name="T54" fmla="*/ 1748 w 1862"/>
              <a:gd name="T55" fmla="*/ 1109 h 1220"/>
              <a:gd name="T56" fmla="*/ 1771 w 1862"/>
              <a:gd name="T57" fmla="*/ 1101 h 1220"/>
              <a:gd name="T58" fmla="*/ 1780 w 1862"/>
              <a:gd name="T59" fmla="*/ 1070 h 1220"/>
              <a:gd name="T60" fmla="*/ 1800 w 1862"/>
              <a:gd name="T61" fmla="*/ 1042 h 1220"/>
              <a:gd name="T62" fmla="*/ 1852 w 1862"/>
              <a:gd name="T63" fmla="*/ 1005 h 1220"/>
              <a:gd name="T64" fmla="*/ 1855 w 1862"/>
              <a:gd name="T65" fmla="*/ 978 h 1220"/>
              <a:gd name="T66" fmla="*/ 1650 w 1862"/>
              <a:gd name="T67" fmla="*/ 712 h 1220"/>
              <a:gd name="T68" fmla="*/ 1660 w 1862"/>
              <a:gd name="T69" fmla="*/ 608 h 1220"/>
              <a:gd name="T70" fmla="*/ 1621 w 1862"/>
              <a:gd name="T71" fmla="*/ 566 h 1220"/>
              <a:gd name="T72" fmla="*/ 1637 w 1862"/>
              <a:gd name="T73" fmla="*/ 532 h 1220"/>
              <a:gd name="T74" fmla="*/ 1678 w 1862"/>
              <a:gd name="T75" fmla="*/ 520 h 1220"/>
              <a:gd name="T76" fmla="*/ 1679 w 1862"/>
              <a:gd name="T77" fmla="*/ 471 h 1220"/>
              <a:gd name="T78" fmla="*/ 1665 w 1862"/>
              <a:gd name="T79" fmla="*/ 452 h 1220"/>
              <a:gd name="T80" fmla="*/ 1650 w 1862"/>
              <a:gd name="T81" fmla="*/ 397 h 1220"/>
              <a:gd name="T82" fmla="*/ 1499 w 1862"/>
              <a:gd name="T83" fmla="*/ 305 h 1220"/>
              <a:gd name="T84" fmla="*/ 1444 w 1862"/>
              <a:gd name="T85" fmla="*/ 151 h 1220"/>
              <a:gd name="T86" fmla="*/ 1425 w 1862"/>
              <a:gd name="T87" fmla="*/ 124 h 1220"/>
              <a:gd name="T88" fmla="*/ 1339 w 1862"/>
              <a:gd name="T89" fmla="*/ 51 h 1220"/>
              <a:gd name="T90" fmla="*/ 1240 w 1862"/>
              <a:gd name="T91" fmla="*/ 12 h 1220"/>
              <a:gd name="T92" fmla="*/ 1149 w 1862"/>
              <a:gd name="T93" fmla="*/ 11 h 1220"/>
              <a:gd name="T94" fmla="*/ 1052 w 1862"/>
              <a:gd name="T95" fmla="*/ 0 h 1220"/>
              <a:gd name="T96" fmla="*/ 1007 w 1862"/>
              <a:gd name="T97" fmla="*/ 25 h 1220"/>
              <a:gd name="T98" fmla="*/ 986 w 1862"/>
              <a:gd name="T99" fmla="*/ 137 h 1220"/>
              <a:gd name="T100" fmla="*/ 1173 w 1862"/>
              <a:gd name="T101" fmla="*/ 351 h 1220"/>
              <a:gd name="T102" fmla="*/ 1189 w 1862"/>
              <a:gd name="T103" fmla="*/ 421 h 1220"/>
              <a:gd name="T104" fmla="*/ 1154 w 1862"/>
              <a:gd name="T105" fmla="*/ 452 h 1220"/>
              <a:gd name="T106" fmla="*/ 1086 w 1862"/>
              <a:gd name="T107" fmla="*/ 447 h 1220"/>
              <a:gd name="T108" fmla="*/ 1029 w 1862"/>
              <a:gd name="T109" fmla="*/ 409 h 1220"/>
              <a:gd name="T110" fmla="*/ 1020 w 1862"/>
              <a:gd name="T111" fmla="*/ 315 h 1220"/>
              <a:gd name="T112" fmla="*/ 1093 w 1862"/>
              <a:gd name="T113" fmla="*/ 351 h 1220"/>
              <a:gd name="T114" fmla="*/ 975 w 1862"/>
              <a:gd name="T115" fmla="*/ 514 h 1220"/>
              <a:gd name="T116" fmla="*/ 990 w 1862"/>
              <a:gd name="T117" fmla="*/ 548 h 1220"/>
              <a:gd name="T118" fmla="*/ 906 w 1862"/>
              <a:gd name="T119" fmla="*/ 706 h 1220"/>
              <a:gd name="T120" fmla="*/ 851 w 1862"/>
              <a:gd name="T121" fmla="*/ 619 h 1220"/>
              <a:gd name="T122" fmla="*/ 906 w 1862"/>
              <a:gd name="T123" fmla="*/ 548 h 1220"/>
              <a:gd name="T124" fmla="*/ 922 w 1862"/>
              <a:gd name="T125" fmla="*/ 491 h 1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62" h="1220">
                <a:moveTo>
                  <a:pt x="986" y="137"/>
                </a:moveTo>
                <a:lnTo>
                  <a:pt x="986" y="137"/>
                </a:lnTo>
                <a:lnTo>
                  <a:pt x="973" y="142"/>
                </a:lnTo>
                <a:lnTo>
                  <a:pt x="959" y="149"/>
                </a:lnTo>
                <a:lnTo>
                  <a:pt x="944" y="158"/>
                </a:lnTo>
                <a:lnTo>
                  <a:pt x="927" y="168"/>
                </a:lnTo>
                <a:lnTo>
                  <a:pt x="911" y="180"/>
                </a:lnTo>
                <a:lnTo>
                  <a:pt x="904" y="186"/>
                </a:lnTo>
                <a:lnTo>
                  <a:pt x="898" y="193"/>
                </a:lnTo>
                <a:lnTo>
                  <a:pt x="893" y="198"/>
                </a:lnTo>
                <a:lnTo>
                  <a:pt x="889" y="204"/>
                </a:lnTo>
                <a:lnTo>
                  <a:pt x="889" y="204"/>
                </a:lnTo>
                <a:lnTo>
                  <a:pt x="871" y="252"/>
                </a:lnTo>
                <a:lnTo>
                  <a:pt x="864" y="270"/>
                </a:lnTo>
                <a:lnTo>
                  <a:pt x="856" y="286"/>
                </a:lnTo>
                <a:lnTo>
                  <a:pt x="856" y="286"/>
                </a:lnTo>
                <a:lnTo>
                  <a:pt x="851" y="293"/>
                </a:lnTo>
                <a:lnTo>
                  <a:pt x="848" y="298"/>
                </a:lnTo>
                <a:lnTo>
                  <a:pt x="844" y="305"/>
                </a:lnTo>
                <a:lnTo>
                  <a:pt x="835" y="315"/>
                </a:lnTo>
                <a:lnTo>
                  <a:pt x="835" y="315"/>
                </a:lnTo>
                <a:lnTo>
                  <a:pt x="829" y="324"/>
                </a:lnTo>
                <a:lnTo>
                  <a:pt x="822" y="335"/>
                </a:lnTo>
                <a:lnTo>
                  <a:pt x="809" y="358"/>
                </a:lnTo>
                <a:lnTo>
                  <a:pt x="798" y="382"/>
                </a:lnTo>
                <a:lnTo>
                  <a:pt x="788" y="402"/>
                </a:lnTo>
                <a:lnTo>
                  <a:pt x="788" y="402"/>
                </a:lnTo>
                <a:lnTo>
                  <a:pt x="776" y="422"/>
                </a:lnTo>
                <a:lnTo>
                  <a:pt x="769" y="435"/>
                </a:lnTo>
                <a:lnTo>
                  <a:pt x="769" y="435"/>
                </a:lnTo>
                <a:lnTo>
                  <a:pt x="763" y="443"/>
                </a:lnTo>
                <a:lnTo>
                  <a:pt x="757" y="451"/>
                </a:lnTo>
                <a:lnTo>
                  <a:pt x="750" y="460"/>
                </a:lnTo>
                <a:lnTo>
                  <a:pt x="749" y="464"/>
                </a:lnTo>
                <a:lnTo>
                  <a:pt x="748" y="470"/>
                </a:lnTo>
                <a:lnTo>
                  <a:pt x="748" y="470"/>
                </a:lnTo>
                <a:lnTo>
                  <a:pt x="746" y="477"/>
                </a:lnTo>
                <a:lnTo>
                  <a:pt x="746" y="479"/>
                </a:lnTo>
                <a:lnTo>
                  <a:pt x="745" y="488"/>
                </a:lnTo>
                <a:lnTo>
                  <a:pt x="745" y="488"/>
                </a:lnTo>
                <a:lnTo>
                  <a:pt x="742" y="497"/>
                </a:lnTo>
                <a:lnTo>
                  <a:pt x="740" y="504"/>
                </a:lnTo>
                <a:lnTo>
                  <a:pt x="733" y="520"/>
                </a:lnTo>
                <a:lnTo>
                  <a:pt x="733" y="520"/>
                </a:lnTo>
                <a:lnTo>
                  <a:pt x="729" y="528"/>
                </a:lnTo>
                <a:lnTo>
                  <a:pt x="727" y="530"/>
                </a:lnTo>
                <a:lnTo>
                  <a:pt x="726" y="535"/>
                </a:lnTo>
                <a:lnTo>
                  <a:pt x="726" y="546"/>
                </a:lnTo>
                <a:lnTo>
                  <a:pt x="726" y="546"/>
                </a:lnTo>
                <a:lnTo>
                  <a:pt x="720" y="607"/>
                </a:lnTo>
                <a:lnTo>
                  <a:pt x="720" y="607"/>
                </a:lnTo>
                <a:lnTo>
                  <a:pt x="553" y="502"/>
                </a:lnTo>
                <a:lnTo>
                  <a:pt x="553" y="502"/>
                </a:lnTo>
                <a:lnTo>
                  <a:pt x="550" y="500"/>
                </a:lnTo>
                <a:lnTo>
                  <a:pt x="549" y="496"/>
                </a:lnTo>
                <a:lnTo>
                  <a:pt x="548" y="496"/>
                </a:lnTo>
                <a:lnTo>
                  <a:pt x="546" y="497"/>
                </a:lnTo>
                <a:lnTo>
                  <a:pt x="540" y="506"/>
                </a:lnTo>
                <a:lnTo>
                  <a:pt x="540" y="506"/>
                </a:lnTo>
                <a:lnTo>
                  <a:pt x="537" y="515"/>
                </a:lnTo>
                <a:lnTo>
                  <a:pt x="535" y="527"/>
                </a:lnTo>
                <a:lnTo>
                  <a:pt x="531" y="557"/>
                </a:lnTo>
                <a:lnTo>
                  <a:pt x="528" y="581"/>
                </a:lnTo>
                <a:lnTo>
                  <a:pt x="528" y="593"/>
                </a:lnTo>
                <a:lnTo>
                  <a:pt x="528" y="593"/>
                </a:lnTo>
                <a:lnTo>
                  <a:pt x="522" y="594"/>
                </a:lnTo>
                <a:lnTo>
                  <a:pt x="515" y="595"/>
                </a:lnTo>
                <a:lnTo>
                  <a:pt x="506" y="599"/>
                </a:lnTo>
                <a:lnTo>
                  <a:pt x="497" y="603"/>
                </a:lnTo>
                <a:lnTo>
                  <a:pt x="487" y="611"/>
                </a:lnTo>
                <a:lnTo>
                  <a:pt x="477" y="619"/>
                </a:lnTo>
                <a:lnTo>
                  <a:pt x="466" y="630"/>
                </a:lnTo>
                <a:lnTo>
                  <a:pt x="466" y="630"/>
                </a:lnTo>
                <a:lnTo>
                  <a:pt x="446" y="657"/>
                </a:lnTo>
                <a:lnTo>
                  <a:pt x="425" y="687"/>
                </a:lnTo>
                <a:lnTo>
                  <a:pt x="416" y="701"/>
                </a:lnTo>
                <a:lnTo>
                  <a:pt x="408" y="714"/>
                </a:lnTo>
                <a:lnTo>
                  <a:pt x="403" y="726"/>
                </a:lnTo>
                <a:lnTo>
                  <a:pt x="399" y="737"/>
                </a:lnTo>
                <a:lnTo>
                  <a:pt x="399" y="737"/>
                </a:lnTo>
                <a:lnTo>
                  <a:pt x="386" y="790"/>
                </a:lnTo>
                <a:lnTo>
                  <a:pt x="377" y="824"/>
                </a:lnTo>
                <a:lnTo>
                  <a:pt x="377" y="824"/>
                </a:lnTo>
                <a:lnTo>
                  <a:pt x="322" y="830"/>
                </a:lnTo>
                <a:lnTo>
                  <a:pt x="264" y="839"/>
                </a:lnTo>
                <a:lnTo>
                  <a:pt x="198" y="850"/>
                </a:lnTo>
                <a:lnTo>
                  <a:pt x="131" y="861"/>
                </a:lnTo>
                <a:lnTo>
                  <a:pt x="100" y="868"/>
                </a:lnTo>
                <a:lnTo>
                  <a:pt x="73" y="874"/>
                </a:lnTo>
                <a:lnTo>
                  <a:pt x="48" y="881"/>
                </a:lnTo>
                <a:lnTo>
                  <a:pt x="30" y="887"/>
                </a:lnTo>
                <a:lnTo>
                  <a:pt x="17" y="894"/>
                </a:lnTo>
                <a:lnTo>
                  <a:pt x="13" y="896"/>
                </a:lnTo>
                <a:lnTo>
                  <a:pt x="12" y="900"/>
                </a:lnTo>
                <a:lnTo>
                  <a:pt x="12" y="900"/>
                </a:lnTo>
                <a:lnTo>
                  <a:pt x="6" y="919"/>
                </a:lnTo>
                <a:lnTo>
                  <a:pt x="2" y="934"/>
                </a:lnTo>
                <a:lnTo>
                  <a:pt x="0" y="939"/>
                </a:lnTo>
                <a:lnTo>
                  <a:pt x="0" y="943"/>
                </a:lnTo>
                <a:lnTo>
                  <a:pt x="2" y="947"/>
                </a:lnTo>
                <a:lnTo>
                  <a:pt x="3" y="950"/>
                </a:lnTo>
                <a:lnTo>
                  <a:pt x="3" y="950"/>
                </a:lnTo>
                <a:lnTo>
                  <a:pt x="11" y="954"/>
                </a:lnTo>
                <a:lnTo>
                  <a:pt x="24" y="961"/>
                </a:lnTo>
                <a:lnTo>
                  <a:pt x="58" y="975"/>
                </a:lnTo>
                <a:lnTo>
                  <a:pt x="107" y="994"/>
                </a:lnTo>
                <a:lnTo>
                  <a:pt x="107" y="994"/>
                </a:lnTo>
                <a:lnTo>
                  <a:pt x="132" y="1021"/>
                </a:lnTo>
                <a:lnTo>
                  <a:pt x="150" y="1043"/>
                </a:lnTo>
                <a:lnTo>
                  <a:pt x="162" y="1060"/>
                </a:lnTo>
                <a:lnTo>
                  <a:pt x="162" y="1060"/>
                </a:lnTo>
                <a:lnTo>
                  <a:pt x="167" y="1064"/>
                </a:lnTo>
                <a:lnTo>
                  <a:pt x="176" y="1068"/>
                </a:lnTo>
                <a:lnTo>
                  <a:pt x="209" y="1078"/>
                </a:lnTo>
                <a:lnTo>
                  <a:pt x="257" y="1090"/>
                </a:lnTo>
                <a:lnTo>
                  <a:pt x="319" y="1104"/>
                </a:lnTo>
                <a:lnTo>
                  <a:pt x="465" y="1138"/>
                </a:lnTo>
                <a:lnTo>
                  <a:pt x="622" y="1172"/>
                </a:lnTo>
                <a:lnTo>
                  <a:pt x="622" y="1172"/>
                </a:lnTo>
                <a:lnTo>
                  <a:pt x="693" y="1189"/>
                </a:lnTo>
                <a:lnTo>
                  <a:pt x="753" y="1203"/>
                </a:lnTo>
                <a:lnTo>
                  <a:pt x="803" y="1213"/>
                </a:lnTo>
                <a:lnTo>
                  <a:pt x="825" y="1216"/>
                </a:lnTo>
                <a:lnTo>
                  <a:pt x="847" y="1219"/>
                </a:lnTo>
                <a:lnTo>
                  <a:pt x="869" y="1220"/>
                </a:lnTo>
                <a:lnTo>
                  <a:pt x="889" y="1220"/>
                </a:lnTo>
                <a:lnTo>
                  <a:pt x="910" y="1219"/>
                </a:lnTo>
                <a:lnTo>
                  <a:pt x="931" y="1216"/>
                </a:lnTo>
                <a:lnTo>
                  <a:pt x="954" y="1213"/>
                </a:lnTo>
                <a:lnTo>
                  <a:pt x="977" y="1206"/>
                </a:lnTo>
                <a:lnTo>
                  <a:pt x="1002" y="1200"/>
                </a:lnTo>
                <a:lnTo>
                  <a:pt x="1029" y="1191"/>
                </a:lnTo>
                <a:lnTo>
                  <a:pt x="1029" y="1191"/>
                </a:lnTo>
                <a:lnTo>
                  <a:pt x="1077" y="1174"/>
                </a:lnTo>
                <a:lnTo>
                  <a:pt x="1110" y="1158"/>
                </a:lnTo>
                <a:lnTo>
                  <a:pt x="1135" y="1147"/>
                </a:lnTo>
                <a:lnTo>
                  <a:pt x="1154" y="1138"/>
                </a:lnTo>
                <a:lnTo>
                  <a:pt x="1163" y="1135"/>
                </a:lnTo>
                <a:lnTo>
                  <a:pt x="1172" y="1132"/>
                </a:lnTo>
                <a:lnTo>
                  <a:pt x="1182" y="1131"/>
                </a:lnTo>
                <a:lnTo>
                  <a:pt x="1193" y="1130"/>
                </a:lnTo>
                <a:lnTo>
                  <a:pt x="1206" y="1130"/>
                </a:lnTo>
                <a:lnTo>
                  <a:pt x="1220" y="1131"/>
                </a:lnTo>
                <a:lnTo>
                  <a:pt x="1257" y="1135"/>
                </a:lnTo>
                <a:lnTo>
                  <a:pt x="1257" y="1135"/>
                </a:lnTo>
                <a:lnTo>
                  <a:pt x="1279" y="1139"/>
                </a:lnTo>
                <a:lnTo>
                  <a:pt x="1297" y="1143"/>
                </a:lnTo>
                <a:lnTo>
                  <a:pt x="1314" y="1148"/>
                </a:lnTo>
                <a:lnTo>
                  <a:pt x="1329" y="1153"/>
                </a:lnTo>
                <a:lnTo>
                  <a:pt x="1358" y="1163"/>
                </a:lnTo>
                <a:lnTo>
                  <a:pt x="1385" y="1174"/>
                </a:lnTo>
                <a:lnTo>
                  <a:pt x="1398" y="1176"/>
                </a:lnTo>
                <a:lnTo>
                  <a:pt x="1411" y="1179"/>
                </a:lnTo>
                <a:lnTo>
                  <a:pt x="1426" y="1180"/>
                </a:lnTo>
                <a:lnTo>
                  <a:pt x="1442" y="1180"/>
                </a:lnTo>
                <a:lnTo>
                  <a:pt x="1460" y="1178"/>
                </a:lnTo>
                <a:lnTo>
                  <a:pt x="1479" y="1174"/>
                </a:lnTo>
                <a:lnTo>
                  <a:pt x="1501" y="1167"/>
                </a:lnTo>
                <a:lnTo>
                  <a:pt x="1524" y="1158"/>
                </a:lnTo>
                <a:lnTo>
                  <a:pt x="1524" y="1158"/>
                </a:lnTo>
                <a:lnTo>
                  <a:pt x="1572" y="1140"/>
                </a:lnTo>
                <a:lnTo>
                  <a:pt x="1613" y="1127"/>
                </a:lnTo>
                <a:lnTo>
                  <a:pt x="1648" y="1117"/>
                </a:lnTo>
                <a:lnTo>
                  <a:pt x="1677" y="1111"/>
                </a:lnTo>
                <a:lnTo>
                  <a:pt x="1701" y="1107"/>
                </a:lnTo>
                <a:lnTo>
                  <a:pt x="1720" y="1105"/>
                </a:lnTo>
                <a:lnTo>
                  <a:pt x="1736" y="1107"/>
                </a:lnTo>
                <a:lnTo>
                  <a:pt x="1748" y="1109"/>
                </a:lnTo>
                <a:lnTo>
                  <a:pt x="1748" y="1109"/>
                </a:lnTo>
                <a:lnTo>
                  <a:pt x="1753" y="1109"/>
                </a:lnTo>
                <a:lnTo>
                  <a:pt x="1758" y="1109"/>
                </a:lnTo>
                <a:lnTo>
                  <a:pt x="1762" y="1108"/>
                </a:lnTo>
                <a:lnTo>
                  <a:pt x="1766" y="1107"/>
                </a:lnTo>
                <a:lnTo>
                  <a:pt x="1771" y="1101"/>
                </a:lnTo>
                <a:lnTo>
                  <a:pt x="1776" y="1095"/>
                </a:lnTo>
                <a:lnTo>
                  <a:pt x="1779" y="1087"/>
                </a:lnTo>
                <a:lnTo>
                  <a:pt x="1781" y="1081"/>
                </a:lnTo>
                <a:lnTo>
                  <a:pt x="1782" y="1074"/>
                </a:lnTo>
                <a:lnTo>
                  <a:pt x="1782" y="1074"/>
                </a:lnTo>
                <a:lnTo>
                  <a:pt x="1780" y="1070"/>
                </a:lnTo>
                <a:lnTo>
                  <a:pt x="1777" y="1067"/>
                </a:lnTo>
                <a:lnTo>
                  <a:pt x="1777" y="1063"/>
                </a:lnTo>
                <a:lnTo>
                  <a:pt x="1777" y="1058"/>
                </a:lnTo>
                <a:lnTo>
                  <a:pt x="1781" y="1051"/>
                </a:lnTo>
                <a:lnTo>
                  <a:pt x="1789" y="1047"/>
                </a:lnTo>
                <a:lnTo>
                  <a:pt x="1800" y="1042"/>
                </a:lnTo>
                <a:lnTo>
                  <a:pt x="1800" y="1042"/>
                </a:lnTo>
                <a:lnTo>
                  <a:pt x="1813" y="1037"/>
                </a:lnTo>
                <a:lnTo>
                  <a:pt x="1826" y="1030"/>
                </a:lnTo>
                <a:lnTo>
                  <a:pt x="1837" y="1023"/>
                </a:lnTo>
                <a:lnTo>
                  <a:pt x="1846" y="1014"/>
                </a:lnTo>
                <a:lnTo>
                  <a:pt x="1852" y="1005"/>
                </a:lnTo>
                <a:lnTo>
                  <a:pt x="1859" y="997"/>
                </a:lnTo>
                <a:lnTo>
                  <a:pt x="1861" y="989"/>
                </a:lnTo>
                <a:lnTo>
                  <a:pt x="1862" y="984"/>
                </a:lnTo>
                <a:lnTo>
                  <a:pt x="1862" y="984"/>
                </a:lnTo>
                <a:lnTo>
                  <a:pt x="1860" y="981"/>
                </a:lnTo>
                <a:lnTo>
                  <a:pt x="1855" y="978"/>
                </a:lnTo>
                <a:lnTo>
                  <a:pt x="1837" y="970"/>
                </a:lnTo>
                <a:lnTo>
                  <a:pt x="1810" y="961"/>
                </a:lnTo>
                <a:lnTo>
                  <a:pt x="1779" y="950"/>
                </a:lnTo>
                <a:lnTo>
                  <a:pt x="1720" y="934"/>
                </a:lnTo>
                <a:lnTo>
                  <a:pt x="1693" y="926"/>
                </a:lnTo>
                <a:lnTo>
                  <a:pt x="1650" y="712"/>
                </a:lnTo>
                <a:lnTo>
                  <a:pt x="1650" y="712"/>
                </a:lnTo>
                <a:lnTo>
                  <a:pt x="1652" y="696"/>
                </a:lnTo>
                <a:lnTo>
                  <a:pt x="1656" y="661"/>
                </a:lnTo>
                <a:lnTo>
                  <a:pt x="1659" y="641"/>
                </a:lnTo>
                <a:lnTo>
                  <a:pt x="1660" y="622"/>
                </a:lnTo>
                <a:lnTo>
                  <a:pt x="1660" y="608"/>
                </a:lnTo>
                <a:lnTo>
                  <a:pt x="1659" y="602"/>
                </a:lnTo>
                <a:lnTo>
                  <a:pt x="1657" y="598"/>
                </a:lnTo>
                <a:lnTo>
                  <a:pt x="1657" y="598"/>
                </a:lnTo>
                <a:lnTo>
                  <a:pt x="1652" y="591"/>
                </a:lnTo>
                <a:lnTo>
                  <a:pt x="1643" y="584"/>
                </a:lnTo>
                <a:lnTo>
                  <a:pt x="1621" y="566"/>
                </a:lnTo>
                <a:lnTo>
                  <a:pt x="1600" y="550"/>
                </a:lnTo>
                <a:lnTo>
                  <a:pt x="1591" y="544"/>
                </a:lnTo>
                <a:lnTo>
                  <a:pt x="1597" y="528"/>
                </a:lnTo>
                <a:lnTo>
                  <a:pt x="1597" y="528"/>
                </a:lnTo>
                <a:lnTo>
                  <a:pt x="1610" y="530"/>
                </a:lnTo>
                <a:lnTo>
                  <a:pt x="1637" y="532"/>
                </a:lnTo>
                <a:lnTo>
                  <a:pt x="1651" y="532"/>
                </a:lnTo>
                <a:lnTo>
                  <a:pt x="1664" y="531"/>
                </a:lnTo>
                <a:lnTo>
                  <a:pt x="1669" y="530"/>
                </a:lnTo>
                <a:lnTo>
                  <a:pt x="1674" y="527"/>
                </a:lnTo>
                <a:lnTo>
                  <a:pt x="1677" y="524"/>
                </a:lnTo>
                <a:lnTo>
                  <a:pt x="1678" y="520"/>
                </a:lnTo>
                <a:lnTo>
                  <a:pt x="1678" y="520"/>
                </a:lnTo>
                <a:lnTo>
                  <a:pt x="1679" y="505"/>
                </a:lnTo>
                <a:lnTo>
                  <a:pt x="1682" y="492"/>
                </a:lnTo>
                <a:lnTo>
                  <a:pt x="1682" y="482"/>
                </a:lnTo>
                <a:lnTo>
                  <a:pt x="1682" y="477"/>
                </a:lnTo>
                <a:lnTo>
                  <a:pt x="1679" y="471"/>
                </a:lnTo>
                <a:lnTo>
                  <a:pt x="1679" y="471"/>
                </a:lnTo>
                <a:lnTo>
                  <a:pt x="1675" y="464"/>
                </a:lnTo>
                <a:lnTo>
                  <a:pt x="1670" y="459"/>
                </a:lnTo>
                <a:lnTo>
                  <a:pt x="1666" y="455"/>
                </a:lnTo>
                <a:lnTo>
                  <a:pt x="1665" y="452"/>
                </a:lnTo>
                <a:lnTo>
                  <a:pt x="1665" y="452"/>
                </a:lnTo>
                <a:lnTo>
                  <a:pt x="1665" y="433"/>
                </a:lnTo>
                <a:lnTo>
                  <a:pt x="1664" y="418"/>
                </a:lnTo>
                <a:lnTo>
                  <a:pt x="1661" y="409"/>
                </a:lnTo>
                <a:lnTo>
                  <a:pt x="1661" y="409"/>
                </a:lnTo>
                <a:lnTo>
                  <a:pt x="1656" y="403"/>
                </a:lnTo>
                <a:lnTo>
                  <a:pt x="1650" y="397"/>
                </a:lnTo>
                <a:lnTo>
                  <a:pt x="1642" y="390"/>
                </a:lnTo>
                <a:lnTo>
                  <a:pt x="1635" y="388"/>
                </a:lnTo>
                <a:lnTo>
                  <a:pt x="1635" y="388"/>
                </a:lnTo>
                <a:lnTo>
                  <a:pt x="1594" y="368"/>
                </a:lnTo>
                <a:lnTo>
                  <a:pt x="1557" y="351"/>
                </a:lnTo>
                <a:lnTo>
                  <a:pt x="1499" y="305"/>
                </a:lnTo>
                <a:lnTo>
                  <a:pt x="1430" y="195"/>
                </a:lnTo>
                <a:lnTo>
                  <a:pt x="1430" y="195"/>
                </a:lnTo>
                <a:lnTo>
                  <a:pt x="1434" y="187"/>
                </a:lnTo>
                <a:lnTo>
                  <a:pt x="1440" y="171"/>
                </a:lnTo>
                <a:lnTo>
                  <a:pt x="1443" y="160"/>
                </a:lnTo>
                <a:lnTo>
                  <a:pt x="1444" y="151"/>
                </a:lnTo>
                <a:lnTo>
                  <a:pt x="1444" y="143"/>
                </a:lnTo>
                <a:lnTo>
                  <a:pt x="1443" y="141"/>
                </a:lnTo>
                <a:lnTo>
                  <a:pt x="1440" y="138"/>
                </a:lnTo>
                <a:lnTo>
                  <a:pt x="1440" y="138"/>
                </a:lnTo>
                <a:lnTo>
                  <a:pt x="1434" y="133"/>
                </a:lnTo>
                <a:lnTo>
                  <a:pt x="1425" y="124"/>
                </a:lnTo>
                <a:lnTo>
                  <a:pt x="1402" y="101"/>
                </a:lnTo>
                <a:lnTo>
                  <a:pt x="1388" y="88"/>
                </a:lnTo>
                <a:lnTo>
                  <a:pt x="1372" y="74"/>
                </a:lnTo>
                <a:lnTo>
                  <a:pt x="1355" y="62"/>
                </a:lnTo>
                <a:lnTo>
                  <a:pt x="1339" y="51"/>
                </a:lnTo>
                <a:lnTo>
                  <a:pt x="1339" y="51"/>
                </a:lnTo>
                <a:lnTo>
                  <a:pt x="1320" y="40"/>
                </a:lnTo>
                <a:lnTo>
                  <a:pt x="1302" y="32"/>
                </a:lnTo>
                <a:lnTo>
                  <a:pt x="1286" y="25"/>
                </a:lnTo>
                <a:lnTo>
                  <a:pt x="1270" y="20"/>
                </a:lnTo>
                <a:lnTo>
                  <a:pt x="1255" y="16"/>
                </a:lnTo>
                <a:lnTo>
                  <a:pt x="1240" y="12"/>
                </a:lnTo>
                <a:lnTo>
                  <a:pt x="1228" y="11"/>
                </a:lnTo>
                <a:lnTo>
                  <a:pt x="1216" y="11"/>
                </a:lnTo>
                <a:lnTo>
                  <a:pt x="1216" y="11"/>
                </a:lnTo>
                <a:lnTo>
                  <a:pt x="1200" y="11"/>
                </a:lnTo>
                <a:lnTo>
                  <a:pt x="1194" y="11"/>
                </a:lnTo>
                <a:lnTo>
                  <a:pt x="1149" y="11"/>
                </a:lnTo>
                <a:lnTo>
                  <a:pt x="1149" y="11"/>
                </a:lnTo>
                <a:lnTo>
                  <a:pt x="1128" y="9"/>
                </a:lnTo>
                <a:lnTo>
                  <a:pt x="1109" y="7"/>
                </a:lnTo>
                <a:lnTo>
                  <a:pt x="1077" y="3"/>
                </a:lnTo>
                <a:lnTo>
                  <a:pt x="1064" y="0"/>
                </a:lnTo>
                <a:lnTo>
                  <a:pt x="1052" y="0"/>
                </a:lnTo>
                <a:lnTo>
                  <a:pt x="1043" y="1"/>
                </a:lnTo>
                <a:lnTo>
                  <a:pt x="1034" y="4"/>
                </a:lnTo>
                <a:lnTo>
                  <a:pt x="1034" y="4"/>
                </a:lnTo>
                <a:lnTo>
                  <a:pt x="1028" y="8"/>
                </a:lnTo>
                <a:lnTo>
                  <a:pt x="1020" y="13"/>
                </a:lnTo>
                <a:lnTo>
                  <a:pt x="1007" y="25"/>
                </a:lnTo>
                <a:lnTo>
                  <a:pt x="998" y="36"/>
                </a:lnTo>
                <a:lnTo>
                  <a:pt x="995" y="41"/>
                </a:lnTo>
                <a:lnTo>
                  <a:pt x="994" y="47"/>
                </a:lnTo>
                <a:lnTo>
                  <a:pt x="994" y="47"/>
                </a:lnTo>
                <a:lnTo>
                  <a:pt x="990" y="94"/>
                </a:lnTo>
                <a:lnTo>
                  <a:pt x="986" y="137"/>
                </a:lnTo>
                <a:lnTo>
                  <a:pt x="986" y="137"/>
                </a:lnTo>
                <a:close/>
                <a:moveTo>
                  <a:pt x="1093" y="351"/>
                </a:moveTo>
                <a:lnTo>
                  <a:pt x="1093" y="351"/>
                </a:lnTo>
                <a:lnTo>
                  <a:pt x="1109" y="353"/>
                </a:lnTo>
                <a:lnTo>
                  <a:pt x="1128" y="353"/>
                </a:lnTo>
                <a:lnTo>
                  <a:pt x="1173" y="351"/>
                </a:lnTo>
                <a:lnTo>
                  <a:pt x="1229" y="349"/>
                </a:lnTo>
                <a:lnTo>
                  <a:pt x="1229" y="349"/>
                </a:lnTo>
                <a:lnTo>
                  <a:pt x="1216" y="380"/>
                </a:lnTo>
                <a:lnTo>
                  <a:pt x="1202" y="403"/>
                </a:lnTo>
                <a:lnTo>
                  <a:pt x="1195" y="415"/>
                </a:lnTo>
                <a:lnTo>
                  <a:pt x="1189" y="421"/>
                </a:lnTo>
                <a:lnTo>
                  <a:pt x="1189" y="421"/>
                </a:lnTo>
                <a:lnTo>
                  <a:pt x="1180" y="433"/>
                </a:lnTo>
                <a:lnTo>
                  <a:pt x="1172" y="442"/>
                </a:lnTo>
                <a:lnTo>
                  <a:pt x="1167" y="446"/>
                </a:lnTo>
                <a:lnTo>
                  <a:pt x="1162" y="449"/>
                </a:lnTo>
                <a:lnTo>
                  <a:pt x="1154" y="452"/>
                </a:lnTo>
                <a:lnTo>
                  <a:pt x="1145" y="453"/>
                </a:lnTo>
                <a:lnTo>
                  <a:pt x="1145" y="453"/>
                </a:lnTo>
                <a:lnTo>
                  <a:pt x="1133" y="455"/>
                </a:lnTo>
                <a:lnTo>
                  <a:pt x="1118" y="453"/>
                </a:lnTo>
                <a:lnTo>
                  <a:pt x="1102" y="451"/>
                </a:lnTo>
                <a:lnTo>
                  <a:pt x="1086" y="447"/>
                </a:lnTo>
                <a:lnTo>
                  <a:pt x="1056" y="438"/>
                </a:lnTo>
                <a:lnTo>
                  <a:pt x="1038" y="431"/>
                </a:lnTo>
                <a:lnTo>
                  <a:pt x="1038" y="431"/>
                </a:lnTo>
                <a:lnTo>
                  <a:pt x="1037" y="429"/>
                </a:lnTo>
                <a:lnTo>
                  <a:pt x="1034" y="425"/>
                </a:lnTo>
                <a:lnTo>
                  <a:pt x="1029" y="409"/>
                </a:lnTo>
                <a:lnTo>
                  <a:pt x="1025" y="390"/>
                </a:lnTo>
                <a:lnTo>
                  <a:pt x="1021" y="368"/>
                </a:lnTo>
                <a:lnTo>
                  <a:pt x="1015" y="327"/>
                </a:lnTo>
                <a:lnTo>
                  <a:pt x="1012" y="309"/>
                </a:lnTo>
                <a:lnTo>
                  <a:pt x="1012" y="309"/>
                </a:lnTo>
                <a:lnTo>
                  <a:pt x="1020" y="315"/>
                </a:lnTo>
                <a:lnTo>
                  <a:pt x="1039" y="328"/>
                </a:lnTo>
                <a:lnTo>
                  <a:pt x="1052" y="336"/>
                </a:lnTo>
                <a:lnTo>
                  <a:pt x="1066" y="344"/>
                </a:lnTo>
                <a:lnTo>
                  <a:pt x="1079" y="349"/>
                </a:lnTo>
                <a:lnTo>
                  <a:pt x="1093" y="351"/>
                </a:lnTo>
                <a:lnTo>
                  <a:pt x="1093" y="351"/>
                </a:lnTo>
                <a:close/>
                <a:moveTo>
                  <a:pt x="932" y="471"/>
                </a:moveTo>
                <a:lnTo>
                  <a:pt x="948" y="486"/>
                </a:lnTo>
                <a:lnTo>
                  <a:pt x="948" y="486"/>
                </a:lnTo>
                <a:lnTo>
                  <a:pt x="959" y="500"/>
                </a:lnTo>
                <a:lnTo>
                  <a:pt x="968" y="509"/>
                </a:lnTo>
                <a:lnTo>
                  <a:pt x="975" y="514"/>
                </a:lnTo>
                <a:lnTo>
                  <a:pt x="975" y="514"/>
                </a:lnTo>
                <a:lnTo>
                  <a:pt x="979" y="519"/>
                </a:lnTo>
                <a:lnTo>
                  <a:pt x="984" y="527"/>
                </a:lnTo>
                <a:lnTo>
                  <a:pt x="989" y="539"/>
                </a:lnTo>
                <a:lnTo>
                  <a:pt x="990" y="544"/>
                </a:lnTo>
                <a:lnTo>
                  <a:pt x="990" y="548"/>
                </a:lnTo>
                <a:lnTo>
                  <a:pt x="990" y="548"/>
                </a:lnTo>
                <a:lnTo>
                  <a:pt x="989" y="559"/>
                </a:lnTo>
                <a:lnTo>
                  <a:pt x="984" y="573"/>
                </a:lnTo>
                <a:lnTo>
                  <a:pt x="979" y="589"/>
                </a:lnTo>
                <a:lnTo>
                  <a:pt x="954" y="712"/>
                </a:lnTo>
                <a:lnTo>
                  <a:pt x="906" y="706"/>
                </a:lnTo>
                <a:lnTo>
                  <a:pt x="906" y="706"/>
                </a:lnTo>
                <a:lnTo>
                  <a:pt x="853" y="677"/>
                </a:lnTo>
                <a:lnTo>
                  <a:pt x="824" y="657"/>
                </a:lnTo>
                <a:lnTo>
                  <a:pt x="825" y="637"/>
                </a:lnTo>
                <a:lnTo>
                  <a:pt x="825" y="637"/>
                </a:lnTo>
                <a:lnTo>
                  <a:pt x="851" y="619"/>
                </a:lnTo>
                <a:lnTo>
                  <a:pt x="870" y="603"/>
                </a:lnTo>
                <a:lnTo>
                  <a:pt x="884" y="590"/>
                </a:lnTo>
                <a:lnTo>
                  <a:pt x="884" y="590"/>
                </a:lnTo>
                <a:lnTo>
                  <a:pt x="892" y="580"/>
                </a:lnTo>
                <a:lnTo>
                  <a:pt x="900" y="564"/>
                </a:lnTo>
                <a:lnTo>
                  <a:pt x="906" y="548"/>
                </a:lnTo>
                <a:lnTo>
                  <a:pt x="909" y="537"/>
                </a:lnTo>
                <a:lnTo>
                  <a:pt x="910" y="528"/>
                </a:lnTo>
                <a:lnTo>
                  <a:pt x="910" y="528"/>
                </a:lnTo>
                <a:lnTo>
                  <a:pt x="911" y="518"/>
                </a:lnTo>
                <a:lnTo>
                  <a:pt x="914" y="509"/>
                </a:lnTo>
                <a:lnTo>
                  <a:pt x="922" y="491"/>
                </a:lnTo>
                <a:lnTo>
                  <a:pt x="928" y="477"/>
                </a:lnTo>
                <a:lnTo>
                  <a:pt x="932" y="471"/>
                </a:lnTo>
                <a:lnTo>
                  <a:pt x="932" y="47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7">
            <a:extLst>
              <a:ext uri="{FF2B5EF4-FFF2-40B4-BE49-F238E27FC236}">
                <a16:creationId xmlns:a16="http://schemas.microsoft.com/office/drawing/2014/main" id="{68FF54AB-0460-445A-91AD-87322E08388B}"/>
              </a:ext>
            </a:extLst>
          </p:cNvPr>
          <p:cNvSpPr>
            <a:spLocks noEditPoints="1"/>
          </p:cNvSpPr>
          <p:nvPr/>
        </p:nvSpPr>
        <p:spPr bwMode="auto">
          <a:xfrm>
            <a:off x="2237989" y="1119958"/>
            <a:ext cx="1783932" cy="850214"/>
          </a:xfrm>
          <a:custGeom>
            <a:avLst/>
            <a:gdLst>
              <a:gd name="T0" fmla="*/ 857 w 1410"/>
              <a:gd name="T1" fmla="*/ 52 h 672"/>
              <a:gd name="T2" fmla="*/ 835 w 1410"/>
              <a:gd name="T3" fmla="*/ 69 h 672"/>
              <a:gd name="T4" fmla="*/ 718 w 1410"/>
              <a:gd name="T5" fmla="*/ 76 h 672"/>
              <a:gd name="T6" fmla="*/ 656 w 1410"/>
              <a:gd name="T7" fmla="*/ 93 h 672"/>
              <a:gd name="T8" fmla="*/ 652 w 1410"/>
              <a:gd name="T9" fmla="*/ 137 h 672"/>
              <a:gd name="T10" fmla="*/ 593 w 1410"/>
              <a:gd name="T11" fmla="*/ 274 h 672"/>
              <a:gd name="T12" fmla="*/ 591 w 1410"/>
              <a:gd name="T13" fmla="*/ 314 h 672"/>
              <a:gd name="T14" fmla="*/ 369 w 1410"/>
              <a:gd name="T15" fmla="*/ 308 h 672"/>
              <a:gd name="T16" fmla="*/ 357 w 1410"/>
              <a:gd name="T17" fmla="*/ 274 h 672"/>
              <a:gd name="T18" fmla="*/ 354 w 1410"/>
              <a:gd name="T19" fmla="*/ 256 h 672"/>
              <a:gd name="T20" fmla="*/ 376 w 1410"/>
              <a:gd name="T21" fmla="*/ 230 h 672"/>
              <a:gd name="T22" fmla="*/ 373 w 1410"/>
              <a:gd name="T23" fmla="*/ 191 h 672"/>
              <a:gd name="T24" fmla="*/ 349 w 1410"/>
              <a:gd name="T25" fmla="*/ 172 h 672"/>
              <a:gd name="T26" fmla="*/ 337 w 1410"/>
              <a:gd name="T27" fmla="*/ 147 h 672"/>
              <a:gd name="T28" fmla="*/ 310 w 1410"/>
              <a:gd name="T29" fmla="*/ 129 h 672"/>
              <a:gd name="T30" fmla="*/ 270 w 1410"/>
              <a:gd name="T31" fmla="*/ 144 h 672"/>
              <a:gd name="T32" fmla="*/ 251 w 1410"/>
              <a:gd name="T33" fmla="*/ 175 h 672"/>
              <a:gd name="T34" fmla="*/ 226 w 1410"/>
              <a:gd name="T35" fmla="*/ 202 h 672"/>
              <a:gd name="T36" fmla="*/ 220 w 1410"/>
              <a:gd name="T37" fmla="*/ 253 h 672"/>
              <a:gd name="T38" fmla="*/ 226 w 1410"/>
              <a:gd name="T39" fmla="*/ 277 h 672"/>
              <a:gd name="T40" fmla="*/ 175 w 1410"/>
              <a:gd name="T41" fmla="*/ 320 h 672"/>
              <a:gd name="T42" fmla="*/ 163 w 1410"/>
              <a:gd name="T43" fmla="*/ 375 h 672"/>
              <a:gd name="T44" fmla="*/ 157 w 1410"/>
              <a:gd name="T45" fmla="*/ 388 h 672"/>
              <a:gd name="T46" fmla="*/ 126 w 1410"/>
              <a:gd name="T47" fmla="*/ 410 h 672"/>
              <a:gd name="T48" fmla="*/ 9 w 1410"/>
              <a:gd name="T49" fmla="*/ 503 h 672"/>
              <a:gd name="T50" fmla="*/ 0 w 1410"/>
              <a:gd name="T51" fmla="*/ 548 h 672"/>
              <a:gd name="T52" fmla="*/ 34 w 1410"/>
              <a:gd name="T53" fmla="*/ 562 h 672"/>
              <a:gd name="T54" fmla="*/ 88 w 1410"/>
              <a:gd name="T55" fmla="*/ 580 h 672"/>
              <a:gd name="T56" fmla="*/ 348 w 1410"/>
              <a:gd name="T57" fmla="*/ 607 h 672"/>
              <a:gd name="T58" fmla="*/ 540 w 1410"/>
              <a:gd name="T59" fmla="*/ 647 h 672"/>
              <a:gd name="T60" fmla="*/ 753 w 1410"/>
              <a:gd name="T61" fmla="*/ 645 h 672"/>
              <a:gd name="T62" fmla="*/ 776 w 1410"/>
              <a:gd name="T63" fmla="*/ 659 h 672"/>
              <a:gd name="T64" fmla="*/ 811 w 1410"/>
              <a:gd name="T65" fmla="*/ 672 h 672"/>
              <a:gd name="T66" fmla="*/ 1034 w 1410"/>
              <a:gd name="T67" fmla="*/ 657 h 672"/>
              <a:gd name="T68" fmla="*/ 1302 w 1410"/>
              <a:gd name="T69" fmla="*/ 601 h 672"/>
              <a:gd name="T70" fmla="*/ 1402 w 1410"/>
              <a:gd name="T71" fmla="*/ 546 h 672"/>
              <a:gd name="T72" fmla="*/ 1406 w 1410"/>
              <a:gd name="T73" fmla="*/ 532 h 672"/>
              <a:gd name="T74" fmla="*/ 1341 w 1410"/>
              <a:gd name="T75" fmla="*/ 526 h 672"/>
              <a:gd name="T76" fmla="*/ 1252 w 1410"/>
              <a:gd name="T77" fmla="*/ 444 h 672"/>
              <a:gd name="T78" fmla="*/ 1277 w 1410"/>
              <a:gd name="T79" fmla="*/ 452 h 672"/>
              <a:gd name="T80" fmla="*/ 1309 w 1410"/>
              <a:gd name="T81" fmla="*/ 455 h 672"/>
              <a:gd name="T82" fmla="*/ 1324 w 1410"/>
              <a:gd name="T83" fmla="*/ 443 h 672"/>
              <a:gd name="T84" fmla="*/ 1300 w 1410"/>
              <a:gd name="T85" fmla="*/ 426 h 672"/>
              <a:gd name="T86" fmla="*/ 1264 w 1410"/>
              <a:gd name="T87" fmla="*/ 357 h 672"/>
              <a:gd name="T88" fmla="*/ 1244 w 1410"/>
              <a:gd name="T89" fmla="*/ 301 h 672"/>
              <a:gd name="T90" fmla="*/ 1231 w 1410"/>
              <a:gd name="T91" fmla="*/ 317 h 672"/>
              <a:gd name="T92" fmla="*/ 1145 w 1410"/>
              <a:gd name="T93" fmla="*/ 478 h 672"/>
              <a:gd name="T94" fmla="*/ 1109 w 1410"/>
              <a:gd name="T95" fmla="*/ 419 h 672"/>
              <a:gd name="T96" fmla="*/ 1039 w 1410"/>
              <a:gd name="T97" fmla="*/ 377 h 672"/>
              <a:gd name="T98" fmla="*/ 932 w 1410"/>
              <a:gd name="T99" fmla="*/ 336 h 672"/>
              <a:gd name="T100" fmla="*/ 957 w 1410"/>
              <a:gd name="T101" fmla="*/ 324 h 672"/>
              <a:gd name="T102" fmla="*/ 1065 w 1410"/>
              <a:gd name="T103" fmla="*/ 271 h 672"/>
              <a:gd name="T104" fmla="*/ 1095 w 1410"/>
              <a:gd name="T105" fmla="*/ 235 h 672"/>
              <a:gd name="T106" fmla="*/ 1141 w 1410"/>
              <a:gd name="T107" fmla="*/ 122 h 672"/>
              <a:gd name="T108" fmla="*/ 1131 w 1410"/>
              <a:gd name="T109" fmla="*/ 101 h 672"/>
              <a:gd name="T110" fmla="*/ 1105 w 1410"/>
              <a:gd name="T111" fmla="*/ 80 h 672"/>
              <a:gd name="T112" fmla="*/ 1084 w 1410"/>
              <a:gd name="T113" fmla="*/ 30 h 672"/>
              <a:gd name="T114" fmla="*/ 1019 w 1410"/>
              <a:gd name="T115" fmla="*/ 0 h 672"/>
              <a:gd name="T116" fmla="*/ 966 w 1410"/>
              <a:gd name="T117" fmla="*/ 14 h 672"/>
              <a:gd name="T118" fmla="*/ 932 w 1410"/>
              <a:gd name="T119" fmla="*/ 60 h 672"/>
              <a:gd name="T120" fmla="*/ 797 w 1410"/>
              <a:gd name="T121" fmla="*/ 339 h 672"/>
              <a:gd name="T122" fmla="*/ 779 w 1410"/>
              <a:gd name="T123" fmla="*/ 362 h 672"/>
              <a:gd name="T124" fmla="*/ 741 w 1410"/>
              <a:gd name="T125" fmla="*/ 324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0" h="672">
                <a:moveTo>
                  <a:pt x="932" y="60"/>
                </a:moveTo>
                <a:lnTo>
                  <a:pt x="932" y="60"/>
                </a:lnTo>
                <a:lnTo>
                  <a:pt x="899" y="53"/>
                </a:lnTo>
                <a:lnTo>
                  <a:pt x="875" y="51"/>
                </a:lnTo>
                <a:lnTo>
                  <a:pt x="865" y="51"/>
                </a:lnTo>
                <a:lnTo>
                  <a:pt x="857" y="52"/>
                </a:lnTo>
                <a:lnTo>
                  <a:pt x="857" y="52"/>
                </a:lnTo>
                <a:lnTo>
                  <a:pt x="852" y="54"/>
                </a:lnTo>
                <a:lnTo>
                  <a:pt x="847" y="58"/>
                </a:lnTo>
                <a:lnTo>
                  <a:pt x="842" y="64"/>
                </a:lnTo>
                <a:lnTo>
                  <a:pt x="837" y="69"/>
                </a:lnTo>
                <a:lnTo>
                  <a:pt x="835" y="69"/>
                </a:lnTo>
                <a:lnTo>
                  <a:pt x="833" y="69"/>
                </a:lnTo>
                <a:lnTo>
                  <a:pt x="833" y="69"/>
                </a:lnTo>
                <a:lnTo>
                  <a:pt x="817" y="69"/>
                </a:lnTo>
                <a:lnTo>
                  <a:pt x="786" y="71"/>
                </a:lnTo>
                <a:lnTo>
                  <a:pt x="718" y="76"/>
                </a:lnTo>
                <a:lnTo>
                  <a:pt x="718" y="76"/>
                </a:lnTo>
                <a:lnTo>
                  <a:pt x="693" y="78"/>
                </a:lnTo>
                <a:lnTo>
                  <a:pt x="674" y="78"/>
                </a:lnTo>
                <a:lnTo>
                  <a:pt x="666" y="79"/>
                </a:lnTo>
                <a:lnTo>
                  <a:pt x="661" y="83"/>
                </a:lnTo>
                <a:lnTo>
                  <a:pt x="657" y="87"/>
                </a:lnTo>
                <a:lnTo>
                  <a:pt x="656" y="93"/>
                </a:lnTo>
                <a:lnTo>
                  <a:pt x="656" y="93"/>
                </a:lnTo>
                <a:lnTo>
                  <a:pt x="656" y="115"/>
                </a:lnTo>
                <a:lnTo>
                  <a:pt x="657" y="122"/>
                </a:lnTo>
                <a:lnTo>
                  <a:pt x="656" y="127"/>
                </a:lnTo>
                <a:lnTo>
                  <a:pt x="656" y="127"/>
                </a:lnTo>
                <a:lnTo>
                  <a:pt x="652" y="137"/>
                </a:lnTo>
                <a:lnTo>
                  <a:pt x="643" y="156"/>
                </a:lnTo>
                <a:lnTo>
                  <a:pt x="629" y="187"/>
                </a:lnTo>
                <a:lnTo>
                  <a:pt x="608" y="233"/>
                </a:lnTo>
                <a:lnTo>
                  <a:pt x="608" y="233"/>
                </a:lnTo>
                <a:lnTo>
                  <a:pt x="599" y="256"/>
                </a:lnTo>
                <a:lnTo>
                  <a:pt x="593" y="274"/>
                </a:lnTo>
                <a:lnTo>
                  <a:pt x="590" y="288"/>
                </a:lnTo>
                <a:lnTo>
                  <a:pt x="589" y="299"/>
                </a:lnTo>
                <a:lnTo>
                  <a:pt x="590" y="305"/>
                </a:lnTo>
                <a:lnTo>
                  <a:pt x="591" y="310"/>
                </a:lnTo>
                <a:lnTo>
                  <a:pt x="591" y="313"/>
                </a:lnTo>
                <a:lnTo>
                  <a:pt x="591" y="314"/>
                </a:lnTo>
                <a:lnTo>
                  <a:pt x="591" y="314"/>
                </a:lnTo>
                <a:lnTo>
                  <a:pt x="588" y="319"/>
                </a:lnTo>
                <a:lnTo>
                  <a:pt x="585" y="327"/>
                </a:lnTo>
                <a:lnTo>
                  <a:pt x="581" y="339"/>
                </a:lnTo>
                <a:lnTo>
                  <a:pt x="369" y="308"/>
                </a:lnTo>
                <a:lnTo>
                  <a:pt x="369" y="308"/>
                </a:lnTo>
                <a:lnTo>
                  <a:pt x="367" y="296"/>
                </a:lnTo>
                <a:lnTo>
                  <a:pt x="366" y="287"/>
                </a:lnTo>
                <a:lnTo>
                  <a:pt x="363" y="280"/>
                </a:lnTo>
                <a:lnTo>
                  <a:pt x="363" y="280"/>
                </a:lnTo>
                <a:lnTo>
                  <a:pt x="359" y="277"/>
                </a:lnTo>
                <a:lnTo>
                  <a:pt x="357" y="274"/>
                </a:lnTo>
                <a:lnTo>
                  <a:pt x="354" y="273"/>
                </a:lnTo>
                <a:lnTo>
                  <a:pt x="353" y="270"/>
                </a:lnTo>
                <a:lnTo>
                  <a:pt x="353" y="270"/>
                </a:lnTo>
                <a:lnTo>
                  <a:pt x="353" y="266"/>
                </a:lnTo>
                <a:lnTo>
                  <a:pt x="351" y="261"/>
                </a:lnTo>
                <a:lnTo>
                  <a:pt x="354" y="256"/>
                </a:lnTo>
                <a:lnTo>
                  <a:pt x="359" y="249"/>
                </a:lnTo>
                <a:lnTo>
                  <a:pt x="359" y="249"/>
                </a:lnTo>
                <a:lnTo>
                  <a:pt x="367" y="243"/>
                </a:lnTo>
                <a:lnTo>
                  <a:pt x="373" y="237"/>
                </a:lnTo>
                <a:lnTo>
                  <a:pt x="375" y="234"/>
                </a:lnTo>
                <a:lnTo>
                  <a:pt x="376" y="230"/>
                </a:lnTo>
                <a:lnTo>
                  <a:pt x="377" y="225"/>
                </a:lnTo>
                <a:lnTo>
                  <a:pt x="376" y="218"/>
                </a:lnTo>
                <a:lnTo>
                  <a:pt x="376" y="218"/>
                </a:lnTo>
                <a:lnTo>
                  <a:pt x="375" y="207"/>
                </a:lnTo>
                <a:lnTo>
                  <a:pt x="375" y="195"/>
                </a:lnTo>
                <a:lnTo>
                  <a:pt x="373" y="191"/>
                </a:lnTo>
                <a:lnTo>
                  <a:pt x="372" y="187"/>
                </a:lnTo>
                <a:lnTo>
                  <a:pt x="369" y="184"/>
                </a:lnTo>
                <a:lnTo>
                  <a:pt x="366" y="181"/>
                </a:lnTo>
                <a:lnTo>
                  <a:pt x="366" y="181"/>
                </a:lnTo>
                <a:lnTo>
                  <a:pt x="358" y="177"/>
                </a:lnTo>
                <a:lnTo>
                  <a:pt x="349" y="172"/>
                </a:lnTo>
                <a:lnTo>
                  <a:pt x="342" y="167"/>
                </a:lnTo>
                <a:lnTo>
                  <a:pt x="339" y="162"/>
                </a:lnTo>
                <a:lnTo>
                  <a:pt x="339" y="162"/>
                </a:lnTo>
                <a:lnTo>
                  <a:pt x="339" y="158"/>
                </a:lnTo>
                <a:lnTo>
                  <a:pt x="339" y="155"/>
                </a:lnTo>
                <a:lnTo>
                  <a:pt x="337" y="147"/>
                </a:lnTo>
                <a:lnTo>
                  <a:pt x="337" y="144"/>
                </a:lnTo>
                <a:lnTo>
                  <a:pt x="335" y="140"/>
                </a:lnTo>
                <a:lnTo>
                  <a:pt x="331" y="137"/>
                </a:lnTo>
                <a:lnTo>
                  <a:pt x="326" y="133"/>
                </a:lnTo>
                <a:lnTo>
                  <a:pt x="326" y="133"/>
                </a:lnTo>
                <a:lnTo>
                  <a:pt x="310" y="129"/>
                </a:lnTo>
                <a:lnTo>
                  <a:pt x="295" y="128"/>
                </a:lnTo>
                <a:lnTo>
                  <a:pt x="278" y="127"/>
                </a:lnTo>
                <a:lnTo>
                  <a:pt x="278" y="127"/>
                </a:lnTo>
                <a:lnTo>
                  <a:pt x="278" y="131"/>
                </a:lnTo>
                <a:lnTo>
                  <a:pt x="275" y="136"/>
                </a:lnTo>
                <a:lnTo>
                  <a:pt x="270" y="144"/>
                </a:lnTo>
                <a:lnTo>
                  <a:pt x="270" y="144"/>
                </a:lnTo>
                <a:lnTo>
                  <a:pt x="266" y="151"/>
                </a:lnTo>
                <a:lnTo>
                  <a:pt x="264" y="156"/>
                </a:lnTo>
                <a:lnTo>
                  <a:pt x="260" y="164"/>
                </a:lnTo>
                <a:lnTo>
                  <a:pt x="251" y="175"/>
                </a:lnTo>
                <a:lnTo>
                  <a:pt x="251" y="175"/>
                </a:lnTo>
                <a:lnTo>
                  <a:pt x="244" y="180"/>
                </a:lnTo>
                <a:lnTo>
                  <a:pt x="239" y="184"/>
                </a:lnTo>
                <a:lnTo>
                  <a:pt x="234" y="186"/>
                </a:lnTo>
                <a:lnTo>
                  <a:pt x="233" y="187"/>
                </a:lnTo>
                <a:lnTo>
                  <a:pt x="231" y="190"/>
                </a:lnTo>
                <a:lnTo>
                  <a:pt x="226" y="202"/>
                </a:lnTo>
                <a:lnTo>
                  <a:pt x="226" y="202"/>
                </a:lnTo>
                <a:lnTo>
                  <a:pt x="222" y="217"/>
                </a:lnTo>
                <a:lnTo>
                  <a:pt x="220" y="226"/>
                </a:lnTo>
                <a:lnTo>
                  <a:pt x="220" y="246"/>
                </a:lnTo>
                <a:lnTo>
                  <a:pt x="220" y="246"/>
                </a:lnTo>
                <a:lnTo>
                  <a:pt x="220" y="253"/>
                </a:lnTo>
                <a:lnTo>
                  <a:pt x="220" y="258"/>
                </a:lnTo>
                <a:lnTo>
                  <a:pt x="222" y="268"/>
                </a:lnTo>
                <a:lnTo>
                  <a:pt x="226" y="274"/>
                </a:lnTo>
                <a:lnTo>
                  <a:pt x="226" y="275"/>
                </a:lnTo>
                <a:lnTo>
                  <a:pt x="226" y="277"/>
                </a:lnTo>
                <a:lnTo>
                  <a:pt x="226" y="277"/>
                </a:lnTo>
                <a:lnTo>
                  <a:pt x="219" y="283"/>
                </a:lnTo>
                <a:lnTo>
                  <a:pt x="203" y="295"/>
                </a:lnTo>
                <a:lnTo>
                  <a:pt x="186" y="309"/>
                </a:lnTo>
                <a:lnTo>
                  <a:pt x="180" y="315"/>
                </a:lnTo>
                <a:lnTo>
                  <a:pt x="175" y="320"/>
                </a:lnTo>
                <a:lnTo>
                  <a:pt x="175" y="320"/>
                </a:lnTo>
                <a:lnTo>
                  <a:pt x="172" y="327"/>
                </a:lnTo>
                <a:lnTo>
                  <a:pt x="169" y="333"/>
                </a:lnTo>
                <a:lnTo>
                  <a:pt x="167" y="348"/>
                </a:lnTo>
                <a:lnTo>
                  <a:pt x="166" y="366"/>
                </a:lnTo>
                <a:lnTo>
                  <a:pt x="166" y="366"/>
                </a:lnTo>
                <a:lnTo>
                  <a:pt x="163" y="375"/>
                </a:lnTo>
                <a:lnTo>
                  <a:pt x="162" y="381"/>
                </a:lnTo>
                <a:lnTo>
                  <a:pt x="160" y="384"/>
                </a:lnTo>
                <a:lnTo>
                  <a:pt x="158" y="385"/>
                </a:lnTo>
                <a:lnTo>
                  <a:pt x="158" y="385"/>
                </a:lnTo>
                <a:lnTo>
                  <a:pt x="157" y="386"/>
                </a:lnTo>
                <a:lnTo>
                  <a:pt x="157" y="388"/>
                </a:lnTo>
                <a:lnTo>
                  <a:pt x="155" y="391"/>
                </a:lnTo>
                <a:lnTo>
                  <a:pt x="155" y="393"/>
                </a:lnTo>
                <a:lnTo>
                  <a:pt x="153" y="395"/>
                </a:lnTo>
                <a:lnTo>
                  <a:pt x="145" y="399"/>
                </a:lnTo>
                <a:lnTo>
                  <a:pt x="145" y="399"/>
                </a:lnTo>
                <a:lnTo>
                  <a:pt x="126" y="410"/>
                </a:lnTo>
                <a:lnTo>
                  <a:pt x="99" y="424"/>
                </a:lnTo>
                <a:lnTo>
                  <a:pt x="66" y="443"/>
                </a:lnTo>
                <a:lnTo>
                  <a:pt x="52" y="478"/>
                </a:lnTo>
                <a:lnTo>
                  <a:pt x="52" y="478"/>
                </a:lnTo>
                <a:lnTo>
                  <a:pt x="28" y="491"/>
                </a:lnTo>
                <a:lnTo>
                  <a:pt x="9" y="503"/>
                </a:lnTo>
                <a:lnTo>
                  <a:pt x="3" y="508"/>
                </a:lnTo>
                <a:lnTo>
                  <a:pt x="2" y="510"/>
                </a:lnTo>
                <a:lnTo>
                  <a:pt x="2" y="512"/>
                </a:lnTo>
                <a:lnTo>
                  <a:pt x="2" y="512"/>
                </a:lnTo>
                <a:lnTo>
                  <a:pt x="0" y="536"/>
                </a:lnTo>
                <a:lnTo>
                  <a:pt x="0" y="548"/>
                </a:lnTo>
                <a:lnTo>
                  <a:pt x="0" y="552"/>
                </a:lnTo>
                <a:lnTo>
                  <a:pt x="2" y="553"/>
                </a:lnTo>
                <a:lnTo>
                  <a:pt x="2" y="553"/>
                </a:lnTo>
                <a:lnTo>
                  <a:pt x="6" y="553"/>
                </a:lnTo>
                <a:lnTo>
                  <a:pt x="12" y="555"/>
                </a:lnTo>
                <a:lnTo>
                  <a:pt x="34" y="562"/>
                </a:lnTo>
                <a:lnTo>
                  <a:pt x="56" y="571"/>
                </a:lnTo>
                <a:lnTo>
                  <a:pt x="62" y="574"/>
                </a:lnTo>
                <a:lnTo>
                  <a:pt x="66" y="576"/>
                </a:lnTo>
                <a:lnTo>
                  <a:pt x="66" y="576"/>
                </a:lnTo>
                <a:lnTo>
                  <a:pt x="73" y="577"/>
                </a:lnTo>
                <a:lnTo>
                  <a:pt x="88" y="580"/>
                </a:lnTo>
                <a:lnTo>
                  <a:pt x="140" y="585"/>
                </a:lnTo>
                <a:lnTo>
                  <a:pt x="207" y="592"/>
                </a:lnTo>
                <a:lnTo>
                  <a:pt x="274" y="597"/>
                </a:lnTo>
                <a:lnTo>
                  <a:pt x="274" y="597"/>
                </a:lnTo>
                <a:lnTo>
                  <a:pt x="309" y="601"/>
                </a:lnTo>
                <a:lnTo>
                  <a:pt x="348" y="607"/>
                </a:lnTo>
                <a:lnTo>
                  <a:pt x="390" y="615"/>
                </a:lnTo>
                <a:lnTo>
                  <a:pt x="430" y="624"/>
                </a:lnTo>
                <a:lnTo>
                  <a:pt x="501" y="641"/>
                </a:lnTo>
                <a:lnTo>
                  <a:pt x="526" y="646"/>
                </a:lnTo>
                <a:lnTo>
                  <a:pt x="540" y="647"/>
                </a:lnTo>
                <a:lnTo>
                  <a:pt x="540" y="647"/>
                </a:lnTo>
                <a:lnTo>
                  <a:pt x="577" y="646"/>
                </a:lnTo>
                <a:lnTo>
                  <a:pt x="643" y="642"/>
                </a:lnTo>
                <a:lnTo>
                  <a:pt x="679" y="641"/>
                </a:lnTo>
                <a:lnTo>
                  <a:pt x="713" y="641"/>
                </a:lnTo>
                <a:lnTo>
                  <a:pt x="741" y="643"/>
                </a:lnTo>
                <a:lnTo>
                  <a:pt x="753" y="645"/>
                </a:lnTo>
                <a:lnTo>
                  <a:pt x="762" y="647"/>
                </a:lnTo>
                <a:lnTo>
                  <a:pt x="762" y="647"/>
                </a:lnTo>
                <a:lnTo>
                  <a:pt x="768" y="651"/>
                </a:lnTo>
                <a:lnTo>
                  <a:pt x="772" y="654"/>
                </a:lnTo>
                <a:lnTo>
                  <a:pt x="775" y="656"/>
                </a:lnTo>
                <a:lnTo>
                  <a:pt x="776" y="659"/>
                </a:lnTo>
                <a:lnTo>
                  <a:pt x="777" y="663"/>
                </a:lnTo>
                <a:lnTo>
                  <a:pt x="777" y="666"/>
                </a:lnTo>
                <a:lnTo>
                  <a:pt x="779" y="668"/>
                </a:lnTo>
                <a:lnTo>
                  <a:pt x="781" y="669"/>
                </a:lnTo>
                <a:lnTo>
                  <a:pt x="791" y="672"/>
                </a:lnTo>
                <a:lnTo>
                  <a:pt x="811" y="672"/>
                </a:lnTo>
                <a:lnTo>
                  <a:pt x="843" y="672"/>
                </a:lnTo>
                <a:lnTo>
                  <a:pt x="843" y="672"/>
                </a:lnTo>
                <a:lnTo>
                  <a:pt x="913" y="669"/>
                </a:lnTo>
                <a:lnTo>
                  <a:pt x="963" y="666"/>
                </a:lnTo>
                <a:lnTo>
                  <a:pt x="1002" y="663"/>
                </a:lnTo>
                <a:lnTo>
                  <a:pt x="1034" y="657"/>
                </a:lnTo>
                <a:lnTo>
                  <a:pt x="1034" y="657"/>
                </a:lnTo>
                <a:lnTo>
                  <a:pt x="1091" y="648"/>
                </a:lnTo>
                <a:lnTo>
                  <a:pt x="1179" y="632"/>
                </a:lnTo>
                <a:lnTo>
                  <a:pt x="1224" y="621"/>
                </a:lnTo>
                <a:lnTo>
                  <a:pt x="1266" y="611"/>
                </a:lnTo>
                <a:lnTo>
                  <a:pt x="1302" y="601"/>
                </a:lnTo>
                <a:lnTo>
                  <a:pt x="1317" y="595"/>
                </a:lnTo>
                <a:lnTo>
                  <a:pt x="1327" y="590"/>
                </a:lnTo>
                <a:lnTo>
                  <a:pt x="1327" y="590"/>
                </a:lnTo>
                <a:lnTo>
                  <a:pt x="1363" y="571"/>
                </a:lnTo>
                <a:lnTo>
                  <a:pt x="1391" y="554"/>
                </a:lnTo>
                <a:lnTo>
                  <a:pt x="1402" y="546"/>
                </a:lnTo>
                <a:lnTo>
                  <a:pt x="1408" y="541"/>
                </a:lnTo>
                <a:lnTo>
                  <a:pt x="1410" y="539"/>
                </a:lnTo>
                <a:lnTo>
                  <a:pt x="1410" y="536"/>
                </a:lnTo>
                <a:lnTo>
                  <a:pt x="1408" y="533"/>
                </a:lnTo>
                <a:lnTo>
                  <a:pt x="1406" y="532"/>
                </a:lnTo>
                <a:lnTo>
                  <a:pt x="1406" y="532"/>
                </a:lnTo>
                <a:lnTo>
                  <a:pt x="1399" y="530"/>
                </a:lnTo>
                <a:lnTo>
                  <a:pt x="1391" y="527"/>
                </a:lnTo>
                <a:lnTo>
                  <a:pt x="1375" y="526"/>
                </a:lnTo>
                <a:lnTo>
                  <a:pt x="1357" y="526"/>
                </a:lnTo>
                <a:lnTo>
                  <a:pt x="1341" y="526"/>
                </a:lnTo>
                <a:lnTo>
                  <a:pt x="1341" y="526"/>
                </a:lnTo>
                <a:lnTo>
                  <a:pt x="1225" y="512"/>
                </a:lnTo>
                <a:lnTo>
                  <a:pt x="1239" y="451"/>
                </a:lnTo>
                <a:lnTo>
                  <a:pt x="1239" y="451"/>
                </a:lnTo>
                <a:lnTo>
                  <a:pt x="1241" y="450"/>
                </a:lnTo>
                <a:lnTo>
                  <a:pt x="1246" y="446"/>
                </a:lnTo>
                <a:lnTo>
                  <a:pt x="1252" y="444"/>
                </a:lnTo>
                <a:lnTo>
                  <a:pt x="1257" y="443"/>
                </a:lnTo>
                <a:lnTo>
                  <a:pt x="1262" y="443"/>
                </a:lnTo>
                <a:lnTo>
                  <a:pt x="1262" y="443"/>
                </a:lnTo>
                <a:lnTo>
                  <a:pt x="1268" y="444"/>
                </a:lnTo>
                <a:lnTo>
                  <a:pt x="1271" y="447"/>
                </a:lnTo>
                <a:lnTo>
                  <a:pt x="1277" y="452"/>
                </a:lnTo>
                <a:lnTo>
                  <a:pt x="1279" y="453"/>
                </a:lnTo>
                <a:lnTo>
                  <a:pt x="1282" y="456"/>
                </a:lnTo>
                <a:lnTo>
                  <a:pt x="1287" y="457"/>
                </a:lnTo>
                <a:lnTo>
                  <a:pt x="1293" y="457"/>
                </a:lnTo>
                <a:lnTo>
                  <a:pt x="1293" y="457"/>
                </a:lnTo>
                <a:lnTo>
                  <a:pt x="1309" y="455"/>
                </a:lnTo>
                <a:lnTo>
                  <a:pt x="1322" y="451"/>
                </a:lnTo>
                <a:lnTo>
                  <a:pt x="1331" y="446"/>
                </a:lnTo>
                <a:lnTo>
                  <a:pt x="1332" y="444"/>
                </a:lnTo>
                <a:lnTo>
                  <a:pt x="1331" y="443"/>
                </a:lnTo>
                <a:lnTo>
                  <a:pt x="1331" y="443"/>
                </a:lnTo>
                <a:lnTo>
                  <a:pt x="1324" y="443"/>
                </a:lnTo>
                <a:lnTo>
                  <a:pt x="1315" y="443"/>
                </a:lnTo>
                <a:lnTo>
                  <a:pt x="1311" y="442"/>
                </a:lnTo>
                <a:lnTo>
                  <a:pt x="1306" y="439"/>
                </a:lnTo>
                <a:lnTo>
                  <a:pt x="1304" y="434"/>
                </a:lnTo>
                <a:lnTo>
                  <a:pt x="1300" y="426"/>
                </a:lnTo>
                <a:lnTo>
                  <a:pt x="1300" y="426"/>
                </a:lnTo>
                <a:lnTo>
                  <a:pt x="1297" y="417"/>
                </a:lnTo>
                <a:lnTo>
                  <a:pt x="1292" y="410"/>
                </a:lnTo>
                <a:lnTo>
                  <a:pt x="1282" y="391"/>
                </a:lnTo>
                <a:lnTo>
                  <a:pt x="1275" y="381"/>
                </a:lnTo>
                <a:lnTo>
                  <a:pt x="1270" y="370"/>
                </a:lnTo>
                <a:lnTo>
                  <a:pt x="1264" y="357"/>
                </a:lnTo>
                <a:lnTo>
                  <a:pt x="1260" y="341"/>
                </a:lnTo>
                <a:lnTo>
                  <a:pt x="1260" y="341"/>
                </a:lnTo>
                <a:lnTo>
                  <a:pt x="1255" y="327"/>
                </a:lnTo>
                <a:lnTo>
                  <a:pt x="1251" y="315"/>
                </a:lnTo>
                <a:lnTo>
                  <a:pt x="1247" y="308"/>
                </a:lnTo>
                <a:lnTo>
                  <a:pt x="1244" y="301"/>
                </a:lnTo>
                <a:lnTo>
                  <a:pt x="1242" y="299"/>
                </a:lnTo>
                <a:lnTo>
                  <a:pt x="1239" y="296"/>
                </a:lnTo>
                <a:lnTo>
                  <a:pt x="1235" y="293"/>
                </a:lnTo>
                <a:lnTo>
                  <a:pt x="1235" y="293"/>
                </a:lnTo>
                <a:lnTo>
                  <a:pt x="1234" y="300"/>
                </a:lnTo>
                <a:lnTo>
                  <a:pt x="1231" y="317"/>
                </a:lnTo>
                <a:lnTo>
                  <a:pt x="1228" y="370"/>
                </a:lnTo>
                <a:lnTo>
                  <a:pt x="1222" y="447"/>
                </a:lnTo>
                <a:lnTo>
                  <a:pt x="1208" y="505"/>
                </a:lnTo>
                <a:lnTo>
                  <a:pt x="1146" y="484"/>
                </a:lnTo>
                <a:lnTo>
                  <a:pt x="1146" y="484"/>
                </a:lnTo>
                <a:lnTo>
                  <a:pt x="1145" y="478"/>
                </a:lnTo>
                <a:lnTo>
                  <a:pt x="1139" y="464"/>
                </a:lnTo>
                <a:lnTo>
                  <a:pt x="1130" y="444"/>
                </a:lnTo>
                <a:lnTo>
                  <a:pt x="1123" y="435"/>
                </a:lnTo>
                <a:lnTo>
                  <a:pt x="1117" y="426"/>
                </a:lnTo>
                <a:lnTo>
                  <a:pt x="1117" y="426"/>
                </a:lnTo>
                <a:lnTo>
                  <a:pt x="1109" y="419"/>
                </a:lnTo>
                <a:lnTo>
                  <a:pt x="1101" y="412"/>
                </a:lnTo>
                <a:lnTo>
                  <a:pt x="1086" y="401"/>
                </a:lnTo>
                <a:lnTo>
                  <a:pt x="1071" y="393"/>
                </a:lnTo>
                <a:lnTo>
                  <a:pt x="1059" y="385"/>
                </a:lnTo>
                <a:lnTo>
                  <a:pt x="1059" y="385"/>
                </a:lnTo>
                <a:lnTo>
                  <a:pt x="1039" y="377"/>
                </a:lnTo>
                <a:lnTo>
                  <a:pt x="1013" y="366"/>
                </a:lnTo>
                <a:lnTo>
                  <a:pt x="980" y="351"/>
                </a:lnTo>
                <a:lnTo>
                  <a:pt x="953" y="348"/>
                </a:lnTo>
                <a:lnTo>
                  <a:pt x="936" y="341"/>
                </a:lnTo>
                <a:lnTo>
                  <a:pt x="936" y="341"/>
                </a:lnTo>
                <a:lnTo>
                  <a:pt x="932" y="336"/>
                </a:lnTo>
                <a:lnTo>
                  <a:pt x="932" y="333"/>
                </a:lnTo>
                <a:lnTo>
                  <a:pt x="933" y="332"/>
                </a:lnTo>
                <a:lnTo>
                  <a:pt x="936" y="331"/>
                </a:lnTo>
                <a:lnTo>
                  <a:pt x="936" y="331"/>
                </a:lnTo>
                <a:lnTo>
                  <a:pt x="942" y="329"/>
                </a:lnTo>
                <a:lnTo>
                  <a:pt x="957" y="324"/>
                </a:lnTo>
                <a:lnTo>
                  <a:pt x="997" y="309"/>
                </a:lnTo>
                <a:lnTo>
                  <a:pt x="1035" y="293"/>
                </a:lnTo>
                <a:lnTo>
                  <a:pt x="1048" y="287"/>
                </a:lnTo>
                <a:lnTo>
                  <a:pt x="1055" y="283"/>
                </a:lnTo>
                <a:lnTo>
                  <a:pt x="1055" y="283"/>
                </a:lnTo>
                <a:lnTo>
                  <a:pt x="1065" y="271"/>
                </a:lnTo>
                <a:lnTo>
                  <a:pt x="1071" y="264"/>
                </a:lnTo>
                <a:lnTo>
                  <a:pt x="1071" y="264"/>
                </a:lnTo>
                <a:lnTo>
                  <a:pt x="1077" y="260"/>
                </a:lnTo>
                <a:lnTo>
                  <a:pt x="1080" y="253"/>
                </a:lnTo>
                <a:lnTo>
                  <a:pt x="1087" y="246"/>
                </a:lnTo>
                <a:lnTo>
                  <a:pt x="1095" y="235"/>
                </a:lnTo>
                <a:lnTo>
                  <a:pt x="1102" y="221"/>
                </a:lnTo>
                <a:lnTo>
                  <a:pt x="1111" y="203"/>
                </a:lnTo>
                <a:lnTo>
                  <a:pt x="1119" y="181"/>
                </a:lnTo>
                <a:lnTo>
                  <a:pt x="1119" y="181"/>
                </a:lnTo>
                <a:lnTo>
                  <a:pt x="1133" y="144"/>
                </a:lnTo>
                <a:lnTo>
                  <a:pt x="1141" y="122"/>
                </a:lnTo>
                <a:lnTo>
                  <a:pt x="1142" y="115"/>
                </a:lnTo>
                <a:lnTo>
                  <a:pt x="1142" y="110"/>
                </a:lnTo>
                <a:lnTo>
                  <a:pt x="1141" y="106"/>
                </a:lnTo>
                <a:lnTo>
                  <a:pt x="1136" y="104"/>
                </a:lnTo>
                <a:lnTo>
                  <a:pt x="1136" y="104"/>
                </a:lnTo>
                <a:lnTo>
                  <a:pt x="1131" y="101"/>
                </a:lnTo>
                <a:lnTo>
                  <a:pt x="1126" y="98"/>
                </a:lnTo>
                <a:lnTo>
                  <a:pt x="1114" y="97"/>
                </a:lnTo>
                <a:lnTo>
                  <a:pt x="1102" y="97"/>
                </a:lnTo>
                <a:lnTo>
                  <a:pt x="1102" y="97"/>
                </a:lnTo>
                <a:lnTo>
                  <a:pt x="1104" y="88"/>
                </a:lnTo>
                <a:lnTo>
                  <a:pt x="1105" y="80"/>
                </a:lnTo>
                <a:lnTo>
                  <a:pt x="1104" y="69"/>
                </a:lnTo>
                <a:lnTo>
                  <a:pt x="1101" y="56"/>
                </a:lnTo>
                <a:lnTo>
                  <a:pt x="1099" y="49"/>
                </a:lnTo>
                <a:lnTo>
                  <a:pt x="1095" y="43"/>
                </a:lnTo>
                <a:lnTo>
                  <a:pt x="1090" y="36"/>
                </a:lnTo>
                <a:lnTo>
                  <a:pt x="1084" y="30"/>
                </a:lnTo>
                <a:lnTo>
                  <a:pt x="1077" y="24"/>
                </a:lnTo>
                <a:lnTo>
                  <a:pt x="1069" y="18"/>
                </a:lnTo>
                <a:lnTo>
                  <a:pt x="1069" y="18"/>
                </a:lnTo>
                <a:lnTo>
                  <a:pt x="1051" y="9"/>
                </a:lnTo>
                <a:lnTo>
                  <a:pt x="1034" y="3"/>
                </a:lnTo>
                <a:lnTo>
                  <a:pt x="1019" y="0"/>
                </a:lnTo>
                <a:lnTo>
                  <a:pt x="1006" y="0"/>
                </a:lnTo>
                <a:lnTo>
                  <a:pt x="993" y="3"/>
                </a:lnTo>
                <a:lnTo>
                  <a:pt x="982" y="5"/>
                </a:lnTo>
                <a:lnTo>
                  <a:pt x="973" y="11"/>
                </a:lnTo>
                <a:lnTo>
                  <a:pt x="966" y="14"/>
                </a:lnTo>
                <a:lnTo>
                  <a:pt x="966" y="14"/>
                </a:lnTo>
                <a:lnTo>
                  <a:pt x="960" y="20"/>
                </a:lnTo>
                <a:lnTo>
                  <a:pt x="954" y="27"/>
                </a:lnTo>
                <a:lnTo>
                  <a:pt x="944" y="42"/>
                </a:lnTo>
                <a:lnTo>
                  <a:pt x="936" y="53"/>
                </a:lnTo>
                <a:lnTo>
                  <a:pt x="933" y="57"/>
                </a:lnTo>
                <a:lnTo>
                  <a:pt x="932" y="60"/>
                </a:lnTo>
                <a:lnTo>
                  <a:pt x="932" y="60"/>
                </a:lnTo>
                <a:close/>
                <a:moveTo>
                  <a:pt x="782" y="304"/>
                </a:moveTo>
                <a:lnTo>
                  <a:pt x="782" y="304"/>
                </a:lnTo>
                <a:lnTo>
                  <a:pt x="788" y="320"/>
                </a:lnTo>
                <a:lnTo>
                  <a:pt x="794" y="333"/>
                </a:lnTo>
                <a:lnTo>
                  <a:pt x="797" y="339"/>
                </a:lnTo>
                <a:lnTo>
                  <a:pt x="799" y="341"/>
                </a:lnTo>
                <a:lnTo>
                  <a:pt x="799" y="341"/>
                </a:lnTo>
                <a:lnTo>
                  <a:pt x="803" y="346"/>
                </a:lnTo>
                <a:lnTo>
                  <a:pt x="806" y="350"/>
                </a:lnTo>
                <a:lnTo>
                  <a:pt x="806" y="355"/>
                </a:lnTo>
                <a:lnTo>
                  <a:pt x="779" y="362"/>
                </a:lnTo>
                <a:lnTo>
                  <a:pt x="755" y="372"/>
                </a:lnTo>
                <a:lnTo>
                  <a:pt x="718" y="362"/>
                </a:lnTo>
                <a:lnTo>
                  <a:pt x="718" y="362"/>
                </a:lnTo>
                <a:lnTo>
                  <a:pt x="728" y="346"/>
                </a:lnTo>
                <a:lnTo>
                  <a:pt x="741" y="324"/>
                </a:lnTo>
                <a:lnTo>
                  <a:pt x="741" y="324"/>
                </a:lnTo>
                <a:lnTo>
                  <a:pt x="744" y="322"/>
                </a:lnTo>
                <a:lnTo>
                  <a:pt x="749" y="318"/>
                </a:lnTo>
                <a:lnTo>
                  <a:pt x="763" y="311"/>
                </a:lnTo>
                <a:lnTo>
                  <a:pt x="782" y="304"/>
                </a:lnTo>
                <a:lnTo>
                  <a:pt x="782" y="30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1">
            <a:extLst>
              <a:ext uri="{FF2B5EF4-FFF2-40B4-BE49-F238E27FC236}">
                <a16:creationId xmlns:a16="http://schemas.microsoft.com/office/drawing/2014/main" id="{8710445E-5645-43A3-9BC9-1ADE2EBFFCD2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428304" y="1302224"/>
            <a:ext cx="1711751" cy="569715"/>
          </a:xfrm>
          <a:custGeom>
            <a:avLst/>
            <a:gdLst>
              <a:gd name="T0" fmla="*/ 312 w 1971"/>
              <a:gd name="T1" fmla="*/ 308 h 656"/>
              <a:gd name="T2" fmla="*/ 325 w 1971"/>
              <a:gd name="T3" fmla="*/ 287 h 656"/>
              <a:gd name="T4" fmla="*/ 264 w 1971"/>
              <a:gd name="T5" fmla="*/ 208 h 656"/>
              <a:gd name="T6" fmla="*/ 250 w 1971"/>
              <a:gd name="T7" fmla="*/ 189 h 656"/>
              <a:gd name="T8" fmla="*/ 235 w 1971"/>
              <a:gd name="T9" fmla="*/ 362 h 656"/>
              <a:gd name="T10" fmla="*/ 59 w 1971"/>
              <a:gd name="T11" fmla="*/ 373 h 656"/>
              <a:gd name="T12" fmla="*/ 2 w 1971"/>
              <a:gd name="T13" fmla="*/ 394 h 656"/>
              <a:gd name="T14" fmla="*/ 104 w 1971"/>
              <a:gd name="T15" fmla="*/ 412 h 656"/>
              <a:gd name="T16" fmla="*/ 255 w 1971"/>
              <a:gd name="T17" fmla="*/ 459 h 656"/>
              <a:gd name="T18" fmla="*/ 607 w 1971"/>
              <a:gd name="T19" fmla="*/ 554 h 656"/>
              <a:gd name="T20" fmla="*/ 795 w 1971"/>
              <a:gd name="T21" fmla="*/ 575 h 656"/>
              <a:gd name="T22" fmla="*/ 1082 w 1971"/>
              <a:gd name="T23" fmla="*/ 570 h 656"/>
              <a:gd name="T24" fmla="*/ 1326 w 1971"/>
              <a:gd name="T25" fmla="*/ 586 h 656"/>
              <a:gd name="T26" fmla="*/ 1432 w 1971"/>
              <a:gd name="T27" fmla="*/ 629 h 656"/>
              <a:gd name="T28" fmla="*/ 1540 w 1971"/>
              <a:gd name="T29" fmla="*/ 656 h 656"/>
              <a:gd name="T30" fmla="*/ 1635 w 1971"/>
              <a:gd name="T31" fmla="*/ 641 h 656"/>
              <a:gd name="T32" fmla="*/ 1721 w 1971"/>
              <a:gd name="T33" fmla="*/ 592 h 656"/>
              <a:gd name="T34" fmla="*/ 1769 w 1971"/>
              <a:gd name="T35" fmla="*/ 565 h 656"/>
              <a:gd name="T36" fmla="*/ 1849 w 1971"/>
              <a:gd name="T37" fmla="*/ 531 h 656"/>
              <a:gd name="T38" fmla="*/ 1898 w 1971"/>
              <a:gd name="T39" fmla="*/ 506 h 656"/>
              <a:gd name="T40" fmla="*/ 1937 w 1971"/>
              <a:gd name="T41" fmla="*/ 479 h 656"/>
              <a:gd name="T42" fmla="*/ 1961 w 1971"/>
              <a:gd name="T43" fmla="*/ 450 h 656"/>
              <a:gd name="T44" fmla="*/ 1965 w 1971"/>
              <a:gd name="T45" fmla="*/ 355 h 656"/>
              <a:gd name="T46" fmla="*/ 1949 w 1971"/>
              <a:gd name="T47" fmla="*/ 324 h 656"/>
              <a:gd name="T48" fmla="*/ 1960 w 1971"/>
              <a:gd name="T49" fmla="*/ 295 h 656"/>
              <a:gd name="T50" fmla="*/ 1971 w 1971"/>
              <a:gd name="T51" fmla="*/ 271 h 656"/>
              <a:gd name="T52" fmla="*/ 1947 w 1971"/>
              <a:gd name="T53" fmla="*/ 253 h 656"/>
              <a:gd name="T54" fmla="*/ 1864 w 1971"/>
              <a:gd name="T55" fmla="*/ 256 h 656"/>
              <a:gd name="T56" fmla="*/ 1808 w 1971"/>
              <a:gd name="T57" fmla="*/ 251 h 656"/>
              <a:gd name="T58" fmla="*/ 1787 w 1971"/>
              <a:gd name="T59" fmla="*/ 297 h 656"/>
              <a:gd name="T60" fmla="*/ 1290 w 1971"/>
              <a:gd name="T61" fmla="*/ 271 h 656"/>
              <a:gd name="T62" fmla="*/ 1303 w 1971"/>
              <a:gd name="T63" fmla="*/ 169 h 656"/>
              <a:gd name="T64" fmla="*/ 1272 w 1971"/>
              <a:gd name="T65" fmla="*/ 111 h 656"/>
              <a:gd name="T66" fmla="*/ 1269 w 1971"/>
              <a:gd name="T67" fmla="*/ 88 h 656"/>
              <a:gd name="T68" fmla="*/ 1272 w 1971"/>
              <a:gd name="T69" fmla="*/ 39 h 656"/>
              <a:gd name="T70" fmla="*/ 1229 w 1971"/>
              <a:gd name="T71" fmla="*/ 30 h 656"/>
              <a:gd name="T72" fmla="*/ 1108 w 1971"/>
              <a:gd name="T73" fmla="*/ 16 h 656"/>
              <a:gd name="T74" fmla="*/ 987 w 1971"/>
              <a:gd name="T75" fmla="*/ 9 h 656"/>
              <a:gd name="T76" fmla="*/ 872 w 1971"/>
              <a:gd name="T77" fmla="*/ 20 h 656"/>
              <a:gd name="T78" fmla="*/ 829 w 1971"/>
              <a:gd name="T79" fmla="*/ 2 h 656"/>
              <a:gd name="T80" fmla="*/ 811 w 1971"/>
              <a:gd name="T81" fmla="*/ 39 h 656"/>
              <a:gd name="T82" fmla="*/ 770 w 1971"/>
              <a:gd name="T83" fmla="*/ 61 h 656"/>
              <a:gd name="T84" fmla="*/ 727 w 1971"/>
              <a:gd name="T85" fmla="*/ 92 h 656"/>
              <a:gd name="T86" fmla="*/ 729 w 1971"/>
              <a:gd name="T87" fmla="*/ 155 h 656"/>
              <a:gd name="T88" fmla="*/ 762 w 1971"/>
              <a:gd name="T89" fmla="*/ 209 h 656"/>
              <a:gd name="T90" fmla="*/ 835 w 1971"/>
              <a:gd name="T91" fmla="*/ 233 h 656"/>
              <a:gd name="T92" fmla="*/ 907 w 1971"/>
              <a:gd name="T93" fmla="*/ 246 h 656"/>
              <a:gd name="T94" fmla="*/ 964 w 1971"/>
              <a:gd name="T95" fmla="*/ 271 h 656"/>
              <a:gd name="T96" fmla="*/ 691 w 1971"/>
              <a:gd name="T97" fmla="*/ 309 h 656"/>
              <a:gd name="T98" fmla="*/ 632 w 1971"/>
              <a:gd name="T99" fmla="*/ 335 h 656"/>
              <a:gd name="T100" fmla="*/ 490 w 1971"/>
              <a:gd name="T101" fmla="*/ 362 h 656"/>
              <a:gd name="T102" fmla="*/ 253 w 1971"/>
              <a:gd name="T103" fmla="*/ 315 h 656"/>
              <a:gd name="T104" fmla="*/ 1161 w 1971"/>
              <a:gd name="T105" fmla="*/ 215 h 656"/>
              <a:gd name="T106" fmla="*/ 1078 w 1971"/>
              <a:gd name="T107" fmla="*/ 231 h 656"/>
              <a:gd name="T108" fmla="*/ 1117 w 1971"/>
              <a:gd name="T109" fmla="*/ 202 h 656"/>
              <a:gd name="T110" fmla="*/ 1161 w 1971"/>
              <a:gd name="T111" fmla="*/ 215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71" h="656">
                <a:moveTo>
                  <a:pt x="335" y="290"/>
                </a:moveTo>
                <a:lnTo>
                  <a:pt x="334" y="290"/>
                </a:lnTo>
                <a:lnTo>
                  <a:pt x="334" y="290"/>
                </a:lnTo>
                <a:lnTo>
                  <a:pt x="335" y="290"/>
                </a:lnTo>
                <a:lnTo>
                  <a:pt x="335" y="290"/>
                </a:lnTo>
                <a:close/>
                <a:moveTo>
                  <a:pt x="312" y="308"/>
                </a:moveTo>
                <a:lnTo>
                  <a:pt x="312" y="308"/>
                </a:lnTo>
                <a:lnTo>
                  <a:pt x="325" y="297"/>
                </a:lnTo>
                <a:lnTo>
                  <a:pt x="334" y="290"/>
                </a:lnTo>
                <a:lnTo>
                  <a:pt x="334" y="290"/>
                </a:lnTo>
                <a:lnTo>
                  <a:pt x="331" y="290"/>
                </a:lnTo>
                <a:lnTo>
                  <a:pt x="325" y="287"/>
                </a:lnTo>
                <a:lnTo>
                  <a:pt x="316" y="278"/>
                </a:lnTo>
                <a:lnTo>
                  <a:pt x="302" y="264"/>
                </a:lnTo>
                <a:lnTo>
                  <a:pt x="302" y="264"/>
                </a:lnTo>
                <a:lnTo>
                  <a:pt x="282" y="239"/>
                </a:lnTo>
                <a:lnTo>
                  <a:pt x="271" y="221"/>
                </a:lnTo>
                <a:lnTo>
                  <a:pt x="264" y="208"/>
                </a:lnTo>
                <a:lnTo>
                  <a:pt x="260" y="199"/>
                </a:lnTo>
                <a:lnTo>
                  <a:pt x="260" y="199"/>
                </a:lnTo>
                <a:lnTo>
                  <a:pt x="258" y="193"/>
                </a:lnTo>
                <a:lnTo>
                  <a:pt x="254" y="190"/>
                </a:lnTo>
                <a:lnTo>
                  <a:pt x="250" y="189"/>
                </a:lnTo>
                <a:lnTo>
                  <a:pt x="250" y="189"/>
                </a:lnTo>
                <a:lnTo>
                  <a:pt x="247" y="211"/>
                </a:lnTo>
                <a:lnTo>
                  <a:pt x="242" y="261"/>
                </a:lnTo>
                <a:lnTo>
                  <a:pt x="242" y="261"/>
                </a:lnTo>
                <a:lnTo>
                  <a:pt x="240" y="300"/>
                </a:lnTo>
                <a:lnTo>
                  <a:pt x="240" y="313"/>
                </a:lnTo>
                <a:lnTo>
                  <a:pt x="235" y="362"/>
                </a:lnTo>
                <a:lnTo>
                  <a:pt x="235" y="362"/>
                </a:lnTo>
                <a:lnTo>
                  <a:pt x="161" y="364"/>
                </a:lnTo>
                <a:lnTo>
                  <a:pt x="102" y="368"/>
                </a:lnTo>
                <a:lnTo>
                  <a:pt x="77" y="371"/>
                </a:lnTo>
                <a:lnTo>
                  <a:pt x="59" y="373"/>
                </a:lnTo>
                <a:lnTo>
                  <a:pt x="59" y="373"/>
                </a:lnTo>
                <a:lnTo>
                  <a:pt x="13" y="384"/>
                </a:lnTo>
                <a:lnTo>
                  <a:pt x="5" y="386"/>
                </a:lnTo>
                <a:lnTo>
                  <a:pt x="1" y="389"/>
                </a:lnTo>
                <a:lnTo>
                  <a:pt x="0" y="390"/>
                </a:lnTo>
                <a:lnTo>
                  <a:pt x="0" y="392"/>
                </a:lnTo>
                <a:lnTo>
                  <a:pt x="2" y="394"/>
                </a:lnTo>
                <a:lnTo>
                  <a:pt x="2" y="394"/>
                </a:lnTo>
                <a:lnTo>
                  <a:pt x="6" y="397"/>
                </a:lnTo>
                <a:lnTo>
                  <a:pt x="11" y="398"/>
                </a:lnTo>
                <a:lnTo>
                  <a:pt x="27" y="401"/>
                </a:lnTo>
                <a:lnTo>
                  <a:pt x="75" y="407"/>
                </a:lnTo>
                <a:lnTo>
                  <a:pt x="104" y="412"/>
                </a:lnTo>
                <a:lnTo>
                  <a:pt x="139" y="420"/>
                </a:lnTo>
                <a:lnTo>
                  <a:pt x="175" y="430"/>
                </a:lnTo>
                <a:lnTo>
                  <a:pt x="195" y="437"/>
                </a:lnTo>
                <a:lnTo>
                  <a:pt x="214" y="443"/>
                </a:lnTo>
                <a:lnTo>
                  <a:pt x="214" y="443"/>
                </a:lnTo>
                <a:lnTo>
                  <a:pt x="255" y="459"/>
                </a:lnTo>
                <a:lnTo>
                  <a:pt x="300" y="473"/>
                </a:lnTo>
                <a:lnTo>
                  <a:pt x="348" y="487"/>
                </a:lnTo>
                <a:lnTo>
                  <a:pt x="397" y="501"/>
                </a:lnTo>
                <a:lnTo>
                  <a:pt x="502" y="527"/>
                </a:lnTo>
                <a:lnTo>
                  <a:pt x="607" y="554"/>
                </a:lnTo>
                <a:lnTo>
                  <a:pt x="607" y="554"/>
                </a:lnTo>
                <a:lnTo>
                  <a:pt x="636" y="561"/>
                </a:lnTo>
                <a:lnTo>
                  <a:pt x="664" y="566"/>
                </a:lnTo>
                <a:lnTo>
                  <a:pt x="695" y="570"/>
                </a:lnTo>
                <a:lnTo>
                  <a:pt x="727" y="572"/>
                </a:lnTo>
                <a:lnTo>
                  <a:pt x="761" y="575"/>
                </a:lnTo>
                <a:lnTo>
                  <a:pt x="795" y="575"/>
                </a:lnTo>
                <a:lnTo>
                  <a:pt x="862" y="576"/>
                </a:lnTo>
                <a:lnTo>
                  <a:pt x="926" y="574"/>
                </a:lnTo>
                <a:lnTo>
                  <a:pt x="987" y="572"/>
                </a:lnTo>
                <a:lnTo>
                  <a:pt x="1040" y="570"/>
                </a:lnTo>
                <a:lnTo>
                  <a:pt x="1082" y="570"/>
                </a:lnTo>
                <a:lnTo>
                  <a:pt x="1082" y="570"/>
                </a:lnTo>
                <a:lnTo>
                  <a:pt x="1155" y="571"/>
                </a:lnTo>
                <a:lnTo>
                  <a:pt x="1192" y="572"/>
                </a:lnTo>
                <a:lnTo>
                  <a:pt x="1228" y="574"/>
                </a:lnTo>
                <a:lnTo>
                  <a:pt x="1263" y="576"/>
                </a:lnTo>
                <a:lnTo>
                  <a:pt x="1295" y="580"/>
                </a:lnTo>
                <a:lnTo>
                  <a:pt x="1326" y="586"/>
                </a:lnTo>
                <a:lnTo>
                  <a:pt x="1340" y="590"/>
                </a:lnTo>
                <a:lnTo>
                  <a:pt x="1355" y="596"/>
                </a:lnTo>
                <a:lnTo>
                  <a:pt x="1355" y="596"/>
                </a:lnTo>
                <a:lnTo>
                  <a:pt x="1380" y="607"/>
                </a:lnTo>
                <a:lnTo>
                  <a:pt x="1406" y="619"/>
                </a:lnTo>
                <a:lnTo>
                  <a:pt x="1432" y="629"/>
                </a:lnTo>
                <a:lnTo>
                  <a:pt x="1457" y="639"/>
                </a:lnTo>
                <a:lnTo>
                  <a:pt x="1480" y="647"/>
                </a:lnTo>
                <a:lnTo>
                  <a:pt x="1504" y="654"/>
                </a:lnTo>
                <a:lnTo>
                  <a:pt x="1517" y="655"/>
                </a:lnTo>
                <a:lnTo>
                  <a:pt x="1529" y="656"/>
                </a:lnTo>
                <a:lnTo>
                  <a:pt x="1540" y="656"/>
                </a:lnTo>
                <a:lnTo>
                  <a:pt x="1553" y="655"/>
                </a:lnTo>
                <a:lnTo>
                  <a:pt x="1553" y="655"/>
                </a:lnTo>
                <a:lnTo>
                  <a:pt x="1593" y="650"/>
                </a:lnTo>
                <a:lnTo>
                  <a:pt x="1609" y="647"/>
                </a:lnTo>
                <a:lnTo>
                  <a:pt x="1622" y="645"/>
                </a:lnTo>
                <a:lnTo>
                  <a:pt x="1635" y="641"/>
                </a:lnTo>
                <a:lnTo>
                  <a:pt x="1646" y="636"/>
                </a:lnTo>
                <a:lnTo>
                  <a:pt x="1658" y="629"/>
                </a:lnTo>
                <a:lnTo>
                  <a:pt x="1672" y="621"/>
                </a:lnTo>
                <a:lnTo>
                  <a:pt x="1672" y="621"/>
                </a:lnTo>
                <a:lnTo>
                  <a:pt x="1709" y="599"/>
                </a:lnTo>
                <a:lnTo>
                  <a:pt x="1721" y="592"/>
                </a:lnTo>
                <a:lnTo>
                  <a:pt x="1735" y="580"/>
                </a:lnTo>
                <a:lnTo>
                  <a:pt x="1735" y="580"/>
                </a:lnTo>
                <a:lnTo>
                  <a:pt x="1744" y="574"/>
                </a:lnTo>
                <a:lnTo>
                  <a:pt x="1753" y="570"/>
                </a:lnTo>
                <a:lnTo>
                  <a:pt x="1761" y="566"/>
                </a:lnTo>
                <a:lnTo>
                  <a:pt x="1769" y="565"/>
                </a:lnTo>
                <a:lnTo>
                  <a:pt x="1780" y="562"/>
                </a:lnTo>
                <a:lnTo>
                  <a:pt x="1787" y="559"/>
                </a:lnTo>
                <a:lnTo>
                  <a:pt x="1787" y="559"/>
                </a:lnTo>
                <a:lnTo>
                  <a:pt x="1814" y="549"/>
                </a:lnTo>
                <a:lnTo>
                  <a:pt x="1833" y="540"/>
                </a:lnTo>
                <a:lnTo>
                  <a:pt x="1849" y="531"/>
                </a:lnTo>
                <a:lnTo>
                  <a:pt x="1849" y="531"/>
                </a:lnTo>
                <a:lnTo>
                  <a:pt x="1873" y="517"/>
                </a:lnTo>
                <a:lnTo>
                  <a:pt x="1884" y="512"/>
                </a:lnTo>
                <a:lnTo>
                  <a:pt x="1893" y="508"/>
                </a:lnTo>
                <a:lnTo>
                  <a:pt x="1893" y="508"/>
                </a:lnTo>
                <a:lnTo>
                  <a:pt x="1898" y="506"/>
                </a:lnTo>
                <a:lnTo>
                  <a:pt x="1902" y="505"/>
                </a:lnTo>
                <a:lnTo>
                  <a:pt x="1909" y="499"/>
                </a:lnTo>
                <a:lnTo>
                  <a:pt x="1917" y="491"/>
                </a:lnTo>
                <a:lnTo>
                  <a:pt x="1926" y="484"/>
                </a:lnTo>
                <a:lnTo>
                  <a:pt x="1926" y="484"/>
                </a:lnTo>
                <a:lnTo>
                  <a:pt x="1937" y="479"/>
                </a:lnTo>
                <a:lnTo>
                  <a:pt x="1948" y="475"/>
                </a:lnTo>
                <a:lnTo>
                  <a:pt x="1956" y="473"/>
                </a:lnTo>
                <a:lnTo>
                  <a:pt x="1960" y="469"/>
                </a:lnTo>
                <a:lnTo>
                  <a:pt x="1960" y="469"/>
                </a:lnTo>
                <a:lnTo>
                  <a:pt x="1961" y="463"/>
                </a:lnTo>
                <a:lnTo>
                  <a:pt x="1961" y="450"/>
                </a:lnTo>
                <a:lnTo>
                  <a:pt x="1960" y="433"/>
                </a:lnTo>
                <a:lnTo>
                  <a:pt x="1960" y="433"/>
                </a:lnTo>
                <a:lnTo>
                  <a:pt x="1962" y="403"/>
                </a:lnTo>
                <a:lnTo>
                  <a:pt x="1965" y="362"/>
                </a:lnTo>
                <a:lnTo>
                  <a:pt x="1965" y="362"/>
                </a:lnTo>
                <a:lnTo>
                  <a:pt x="1965" y="355"/>
                </a:lnTo>
                <a:lnTo>
                  <a:pt x="1965" y="350"/>
                </a:lnTo>
                <a:lnTo>
                  <a:pt x="1961" y="340"/>
                </a:lnTo>
                <a:lnTo>
                  <a:pt x="1957" y="332"/>
                </a:lnTo>
                <a:lnTo>
                  <a:pt x="1955" y="328"/>
                </a:lnTo>
                <a:lnTo>
                  <a:pt x="1955" y="328"/>
                </a:lnTo>
                <a:lnTo>
                  <a:pt x="1949" y="324"/>
                </a:lnTo>
                <a:lnTo>
                  <a:pt x="1939" y="319"/>
                </a:lnTo>
                <a:lnTo>
                  <a:pt x="1924" y="313"/>
                </a:lnTo>
                <a:lnTo>
                  <a:pt x="1924" y="313"/>
                </a:lnTo>
                <a:lnTo>
                  <a:pt x="1942" y="304"/>
                </a:lnTo>
                <a:lnTo>
                  <a:pt x="1955" y="297"/>
                </a:lnTo>
                <a:lnTo>
                  <a:pt x="1960" y="295"/>
                </a:lnTo>
                <a:lnTo>
                  <a:pt x="1962" y="292"/>
                </a:lnTo>
                <a:lnTo>
                  <a:pt x="1962" y="292"/>
                </a:lnTo>
                <a:lnTo>
                  <a:pt x="1966" y="287"/>
                </a:lnTo>
                <a:lnTo>
                  <a:pt x="1970" y="282"/>
                </a:lnTo>
                <a:lnTo>
                  <a:pt x="1971" y="275"/>
                </a:lnTo>
                <a:lnTo>
                  <a:pt x="1971" y="271"/>
                </a:lnTo>
                <a:lnTo>
                  <a:pt x="1970" y="269"/>
                </a:lnTo>
                <a:lnTo>
                  <a:pt x="1970" y="269"/>
                </a:lnTo>
                <a:lnTo>
                  <a:pt x="1966" y="262"/>
                </a:lnTo>
                <a:lnTo>
                  <a:pt x="1962" y="259"/>
                </a:lnTo>
                <a:lnTo>
                  <a:pt x="1956" y="256"/>
                </a:lnTo>
                <a:lnTo>
                  <a:pt x="1947" y="253"/>
                </a:lnTo>
                <a:lnTo>
                  <a:pt x="1947" y="253"/>
                </a:lnTo>
                <a:lnTo>
                  <a:pt x="1913" y="244"/>
                </a:lnTo>
                <a:lnTo>
                  <a:pt x="1890" y="238"/>
                </a:lnTo>
                <a:lnTo>
                  <a:pt x="1890" y="238"/>
                </a:lnTo>
                <a:lnTo>
                  <a:pt x="1877" y="247"/>
                </a:lnTo>
                <a:lnTo>
                  <a:pt x="1864" y="256"/>
                </a:lnTo>
                <a:lnTo>
                  <a:pt x="1864" y="256"/>
                </a:lnTo>
                <a:lnTo>
                  <a:pt x="1841" y="255"/>
                </a:lnTo>
                <a:lnTo>
                  <a:pt x="1815" y="253"/>
                </a:lnTo>
                <a:lnTo>
                  <a:pt x="1815" y="253"/>
                </a:lnTo>
                <a:lnTo>
                  <a:pt x="1813" y="252"/>
                </a:lnTo>
                <a:lnTo>
                  <a:pt x="1808" y="251"/>
                </a:lnTo>
                <a:lnTo>
                  <a:pt x="1802" y="252"/>
                </a:lnTo>
                <a:lnTo>
                  <a:pt x="1800" y="253"/>
                </a:lnTo>
                <a:lnTo>
                  <a:pt x="1797" y="256"/>
                </a:lnTo>
                <a:lnTo>
                  <a:pt x="1797" y="256"/>
                </a:lnTo>
                <a:lnTo>
                  <a:pt x="1789" y="269"/>
                </a:lnTo>
                <a:lnTo>
                  <a:pt x="1787" y="297"/>
                </a:lnTo>
                <a:lnTo>
                  <a:pt x="1682" y="300"/>
                </a:lnTo>
                <a:lnTo>
                  <a:pt x="1677" y="357"/>
                </a:lnTo>
                <a:lnTo>
                  <a:pt x="1667" y="357"/>
                </a:lnTo>
                <a:lnTo>
                  <a:pt x="1636" y="308"/>
                </a:lnTo>
                <a:lnTo>
                  <a:pt x="1610" y="300"/>
                </a:lnTo>
                <a:lnTo>
                  <a:pt x="1290" y="271"/>
                </a:lnTo>
                <a:lnTo>
                  <a:pt x="1290" y="271"/>
                </a:lnTo>
                <a:lnTo>
                  <a:pt x="1297" y="233"/>
                </a:lnTo>
                <a:lnTo>
                  <a:pt x="1302" y="202"/>
                </a:lnTo>
                <a:lnTo>
                  <a:pt x="1303" y="181"/>
                </a:lnTo>
                <a:lnTo>
                  <a:pt x="1303" y="181"/>
                </a:lnTo>
                <a:lnTo>
                  <a:pt x="1303" y="169"/>
                </a:lnTo>
                <a:lnTo>
                  <a:pt x="1302" y="159"/>
                </a:lnTo>
                <a:lnTo>
                  <a:pt x="1299" y="148"/>
                </a:lnTo>
                <a:lnTo>
                  <a:pt x="1290" y="135"/>
                </a:lnTo>
                <a:lnTo>
                  <a:pt x="1290" y="135"/>
                </a:lnTo>
                <a:lnTo>
                  <a:pt x="1280" y="120"/>
                </a:lnTo>
                <a:lnTo>
                  <a:pt x="1272" y="111"/>
                </a:lnTo>
                <a:lnTo>
                  <a:pt x="1267" y="106"/>
                </a:lnTo>
                <a:lnTo>
                  <a:pt x="1266" y="104"/>
                </a:lnTo>
                <a:lnTo>
                  <a:pt x="1264" y="101"/>
                </a:lnTo>
                <a:lnTo>
                  <a:pt x="1264" y="101"/>
                </a:lnTo>
                <a:lnTo>
                  <a:pt x="1266" y="96"/>
                </a:lnTo>
                <a:lnTo>
                  <a:pt x="1269" y="88"/>
                </a:lnTo>
                <a:lnTo>
                  <a:pt x="1273" y="77"/>
                </a:lnTo>
                <a:lnTo>
                  <a:pt x="1276" y="65"/>
                </a:lnTo>
                <a:lnTo>
                  <a:pt x="1277" y="53"/>
                </a:lnTo>
                <a:lnTo>
                  <a:pt x="1276" y="48"/>
                </a:lnTo>
                <a:lnTo>
                  <a:pt x="1275" y="43"/>
                </a:lnTo>
                <a:lnTo>
                  <a:pt x="1272" y="39"/>
                </a:lnTo>
                <a:lnTo>
                  <a:pt x="1267" y="35"/>
                </a:lnTo>
                <a:lnTo>
                  <a:pt x="1262" y="33"/>
                </a:lnTo>
                <a:lnTo>
                  <a:pt x="1254" y="31"/>
                </a:lnTo>
                <a:lnTo>
                  <a:pt x="1254" y="31"/>
                </a:lnTo>
                <a:lnTo>
                  <a:pt x="1240" y="30"/>
                </a:lnTo>
                <a:lnTo>
                  <a:pt x="1229" y="30"/>
                </a:lnTo>
                <a:lnTo>
                  <a:pt x="1209" y="31"/>
                </a:lnTo>
                <a:lnTo>
                  <a:pt x="1195" y="30"/>
                </a:lnTo>
                <a:lnTo>
                  <a:pt x="1174" y="27"/>
                </a:lnTo>
                <a:lnTo>
                  <a:pt x="1146" y="24"/>
                </a:lnTo>
                <a:lnTo>
                  <a:pt x="1108" y="16"/>
                </a:lnTo>
                <a:lnTo>
                  <a:pt x="1108" y="16"/>
                </a:lnTo>
                <a:lnTo>
                  <a:pt x="1086" y="12"/>
                </a:lnTo>
                <a:lnTo>
                  <a:pt x="1064" y="9"/>
                </a:lnTo>
                <a:lnTo>
                  <a:pt x="1044" y="8"/>
                </a:lnTo>
                <a:lnTo>
                  <a:pt x="1024" y="7"/>
                </a:lnTo>
                <a:lnTo>
                  <a:pt x="1005" y="8"/>
                </a:lnTo>
                <a:lnTo>
                  <a:pt x="987" y="9"/>
                </a:lnTo>
                <a:lnTo>
                  <a:pt x="955" y="13"/>
                </a:lnTo>
                <a:lnTo>
                  <a:pt x="929" y="18"/>
                </a:lnTo>
                <a:lnTo>
                  <a:pt x="908" y="24"/>
                </a:lnTo>
                <a:lnTo>
                  <a:pt x="891" y="29"/>
                </a:lnTo>
                <a:lnTo>
                  <a:pt x="891" y="29"/>
                </a:lnTo>
                <a:lnTo>
                  <a:pt x="872" y="20"/>
                </a:lnTo>
                <a:lnTo>
                  <a:pt x="847" y="8"/>
                </a:lnTo>
                <a:lnTo>
                  <a:pt x="847" y="8"/>
                </a:lnTo>
                <a:lnTo>
                  <a:pt x="841" y="4"/>
                </a:lnTo>
                <a:lnTo>
                  <a:pt x="836" y="0"/>
                </a:lnTo>
                <a:lnTo>
                  <a:pt x="832" y="0"/>
                </a:lnTo>
                <a:lnTo>
                  <a:pt x="829" y="2"/>
                </a:lnTo>
                <a:lnTo>
                  <a:pt x="827" y="3"/>
                </a:lnTo>
                <a:lnTo>
                  <a:pt x="824" y="8"/>
                </a:lnTo>
                <a:lnTo>
                  <a:pt x="824" y="8"/>
                </a:lnTo>
                <a:lnTo>
                  <a:pt x="817" y="27"/>
                </a:lnTo>
                <a:lnTo>
                  <a:pt x="811" y="39"/>
                </a:lnTo>
                <a:lnTo>
                  <a:pt x="811" y="39"/>
                </a:lnTo>
                <a:lnTo>
                  <a:pt x="798" y="62"/>
                </a:lnTo>
                <a:lnTo>
                  <a:pt x="798" y="62"/>
                </a:lnTo>
                <a:lnTo>
                  <a:pt x="793" y="61"/>
                </a:lnTo>
                <a:lnTo>
                  <a:pt x="787" y="60"/>
                </a:lnTo>
                <a:lnTo>
                  <a:pt x="779" y="60"/>
                </a:lnTo>
                <a:lnTo>
                  <a:pt x="770" y="61"/>
                </a:lnTo>
                <a:lnTo>
                  <a:pt x="760" y="65"/>
                </a:lnTo>
                <a:lnTo>
                  <a:pt x="748" y="71"/>
                </a:lnTo>
                <a:lnTo>
                  <a:pt x="737" y="80"/>
                </a:lnTo>
                <a:lnTo>
                  <a:pt x="737" y="80"/>
                </a:lnTo>
                <a:lnTo>
                  <a:pt x="731" y="86"/>
                </a:lnTo>
                <a:lnTo>
                  <a:pt x="727" y="92"/>
                </a:lnTo>
                <a:lnTo>
                  <a:pt x="725" y="100"/>
                </a:lnTo>
                <a:lnTo>
                  <a:pt x="722" y="106"/>
                </a:lnTo>
                <a:lnTo>
                  <a:pt x="721" y="114"/>
                </a:lnTo>
                <a:lnTo>
                  <a:pt x="721" y="122"/>
                </a:lnTo>
                <a:lnTo>
                  <a:pt x="724" y="138"/>
                </a:lnTo>
                <a:lnTo>
                  <a:pt x="729" y="155"/>
                </a:lnTo>
                <a:lnTo>
                  <a:pt x="735" y="171"/>
                </a:lnTo>
                <a:lnTo>
                  <a:pt x="743" y="186"/>
                </a:lnTo>
                <a:lnTo>
                  <a:pt x="752" y="199"/>
                </a:lnTo>
                <a:lnTo>
                  <a:pt x="752" y="199"/>
                </a:lnTo>
                <a:lnTo>
                  <a:pt x="757" y="204"/>
                </a:lnTo>
                <a:lnTo>
                  <a:pt x="762" y="209"/>
                </a:lnTo>
                <a:lnTo>
                  <a:pt x="774" y="217"/>
                </a:lnTo>
                <a:lnTo>
                  <a:pt x="788" y="224"/>
                </a:lnTo>
                <a:lnTo>
                  <a:pt x="801" y="228"/>
                </a:lnTo>
                <a:lnTo>
                  <a:pt x="814" y="230"/>
                </a:lnTo>
                <a:lnTo>
                  <a:pt x="824" y="231"/>
                </a:lnTo>
                <a:lnTo>
                  <a:pt x="835" y="233"/>
                </a:lnTo>
                <a:lnTo>
                  <a:pt x="835" y="233"/>
                </a:lnTo>
                <a:lnTo>
                  <a:pt x="847" y="230"/>
                </a:lnTo>
                <a:lnTo>
                  <a:pt x="876" y="240"/>
                </a:lnTo>
                <a:lnTo>
                  <a:pt x="876" y="240"/>
                </a:lnTo>
                <a:lnTo>
                  <a:pt x="889" y="242"/>
                </a:lnTo>
                <a:lnTo>
                  <a:pt x="907" y="246"/>
                </a:lnTo>
                <a:lnTo>
                  <a:pt x="907" y="246"/>
                </a:lnTo>
                <a:lnTo>
                  <a:pt x="921" y="251"/>
                </a:lnTo>
                <a:lnTo>
                  <a:pt x="930" y="256"/>
                </a:lnTo>
                <a:lnTo>
                  <a:pt x="951" y="264"/>
                </a:lnTo>
                <a:lnTo>
                  <a:pt x="964" y="271"/>
                </a:lnTo>
                <a:lnTo>
                  <a:pt x="964" y="271"/>
                </a:lnTo>
                <a:lnTo>
                  <a:pt x="924" y="275"/>
                </a:lnTo>
                <a:lnTo>
                  <a:pt x="835" y="287"/>
                </a:lnTo>
                <a:lnTo>
                  <a:pt x="784" y="293"/>
                </a:lnTo>
                <a:lnTo>
                  <a:pt x="739" y="300"/>
                </a:lnTo>
                <a:lnTo>
                  <a:pt x="703" y="306"/>
                </a:lnTo>
                <a:lnTo>
                  <a:pt x="691" y="309"/>
                </a:lnTo>
                <a:lnTo>
                  <a:pt x="682" y="313"/>
                </a:lnTo>
                <a:lnTo>
                  <a:pt x="682" y="313"/>
                </a:lnTo>
                <a:lnTo>
                  <a:pt x="654" y="327"/>
                </a:lnTo>
                <a:lnTo>
                  <a:pt x="646" y="331"/>
                </a:lnTo>
                <a:lnTo>
                  <a:pt x="646" y="331"/>
                </a:lnTo>
                <a:lnTo>
                  <a:pt x="632" y="335"/>
                </a:lnTo>
                <a:lnTo>
                  <a:pt x="596" y="345"/>
                </a:lnTo>
                <a:lnTo>
                  <a:pt x="573" y="350"/>
                </a:lnTo>
                <a:lnTo>
                  <a:pt x="546" y="355"/>
                </a:lnTo>
                <a:lnTo>
                  <a:pt x="518" y="359"/>
                </a:lnTo>
                <a:lnTo>
                  <a:pt x="490" y="362"/>
                </a:lnTo>
                <a:lnTo>
                  <a:pt x="490" y="362"/>
                </a:lnTo>
                <a:lnTo>
                  <a:pt x="458" y="362"/>
                </a:lnTo>
                <a:lnTo>
                  <a:pt x="420" y="361"/>
                </a:lnTo>
                <a:lnTo>
                  <a:pt x="340" y="357"/>
                </a:lnTo>
                <a:lnTo>
                  <a:pt x="247" y="352"/>
                </a:lnTo>
                <a:lnTo>
                  <a:pt x="253" y="315"/>
                </a:lnTo>
                <a:lnTo>
                  <a:pt x="253" y="315"/>
                </a:lnTo>
                <a:lnTo>
                  <a:pt x="278" y="314"/>
                </a:lnTo>
                <a:lnTo>
                  <a:pt x="298" y="311"/>
                </a:lnTo>
                <a:lnTo>
                  <a:pt x="307" y="309"/>
                </a:lnTo>
                <a:lnTo>
                  <a:pt x="312" y="308"/>
                </a:lnTo>
                <a:lnTo>
                  <a:pt x="312" y="308"/>
                </a:lnTo>
                <a:close/>
                <a:moveTo>
                  <a:pt x="1161" y="215"/>
                </a:moveTo>
                <a:lnTo>
                  <a:pt x="1156" y="259"/>
                </a:lnTo>
                <a:lnTo>
                  <a:pt x="1093" y="256"/>
                </a:lnTo>
                <a:lnTo>
                  <a:pt x="1075" y="233"/>
                </a:lnTo>
                <a:lnTo>
                  <a:pt x="1075" y="233"/>
                </a:lnTo>
                <a:lnTo>
                  <a:pt x="1075" y="233"/>
                </a:lnTo>
                <a:lnTo>
                  <a:pt x="1078" y="231"/>
                </a:lnTo>
                <a:lnTo>
                  <a:pt x="1085" y="229"/>
                </a:lnTo>
                <a:lnTo>
                  <a:pt x="1098" y="220"/>
                </a:lnTo>
                <a:lnTo>
                  <a:pt x="1098" y="220"/>
                </a:lnTo>
                <a:lnTo>
                  <a:pt x="1115" y="204"/>
                </a:lnTo>
                <a:lnTo>
                  <a:pt x="1117" y="202"/>
                </a:lnTo>
                <a:lnTo>
                  <a:pt x="1117" y="202"/>
                </a:lnTo>
                <a:lnTo>
                  <a:pt x="1127" y="207"/>
                </a:lnTo>
                <a:lnTo>
                  <a:pt x="1135" y="209"/>
                </a:lnTo>
                <a:lnTo>
                  <a:pt x="1140" y="212"/>
                </a:lnTo>
                <a:lnTo>
                  <a:pt x="1140" y="212"/>
                </a:lnTo>
                <a:lnTo>
                  <a:pt x="1153" y="213"/>
                </a:lnTo>
                <a:lnTo>
                  <a:pt x="1161" y="215"/>
                </a:lnTo>
                <a:lnTo>
                  <a:pt x="1161" y="2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1">
            <a:extLst>
              <a:ext uri="{FF2B5EF4-FFF2-40B4-BE49-F238E27FC236}">
                <a16:creationId xmlns:a16="http://schemas.microsoft.com/office/drawing/2014/main" id="{1E6E19C7-37CD-46BF-B230-6AF7A90377A8}"/>
              </a:ext>
            </a:extLst>
          </p:cNvPr>
          <p:cNvSpPr>
            <a:spLocks noEditPoints="1"/>
          </p:cNvSpPr>
          <p:nvPr/>
        </p:nvSpPr>
        <p:spPr bwMode="auto">
          <a:xfrm>
            <a:off x="344062" y="5227383"/>
            <a:ext cx="1711752" cy="536830"/>
          </a:xfrm>
          <a:custGeom>
            <a:avLst/>
            <a:gdLst>
              <a:gd name="T0" fmla="*/ 281 w 1234"/>
              <a:gd name="T1" fmla="*/ 226 h 387"/>
              <a:gd name="T2" fmla="*/ 138 w 1234"/>
              <a:gd name="T3" fmla="*/ 182 h 387"/>
              <a:gd name="T4" fmla="*/ 85 w 1234"/>
              <a:gd name="T5" fmla="*/ 163 h 387"/>
              <a:gd name="T6" fmla="*/ 72 w 1234"/>
              <a:gd name="T7" fmla="*/ 149 h 387"/>
              <a:gd name="T8" fmla="*/ 62 w 1234"/>
              <a:gd name="T9" fmla="*/ 150 h 387"/>
              <a:gd name="T10" fmla="*/ 59 w 1234"/>
              <a:gd name="T11" fmla="*/ 156 h 387"/>
              <a:gd name="T12" fmla="*/ 56 w 1234"/>
              <a:gd name="T13" fmla="*/ 182 h 387"/>
              <a:gd name="T14" fmla="*/ 47 w 1234"/>
              <a:gd name="T15" fmla="*/ 196 h 387"/>
              <a:gd name="T16" fmla="*/ 25 w 1234"/>
              <a:gd name="T17" fmla="*/ 204 h 387"/>
              <a:gd name="T18" fmla="*/ 27 w 1234"/>
              <a:gd name="T19" fmla="*/ 265 h 387"/>
              <a:gd name="T20" fmla="*/ 25 w 1234"/>
              <a:gd name="T21" fmla="*/ 276 h 387"/>
              <a:gd name="T22" fmla="*/ 1 w 1234"/>
              <a:gd name="T23" fmla="*/ 302 h 387"/>
              <a:gd name="T24" fmla="*/ 349 w 1234"/>
              <a:gd name="T25" fmla="*/ 385 h 387"/>
              <a:gd name="T26" fmla="*/ 669 w 1234"/>
              <a:gd name="T27" fmla="*/ 385 h 387"/>
              <a:gd name="T28" fmla="*/ 803 w 1234"/>
              <a:gd name="T29" fmla="*/ 369 h 387"/>
              <a:gd name="T30" fmla="*/ 870 w 1234"/>
              <a:gd name="T31" fmla="*/ 354 h 387"/>
              <a:gd name="T32" fmla="*/ 1045 w 1234"/>
              <a:gd name="T33" fmla="*/ 342 h 387"/>
              <a:gd name="T34" fmla="*/ 1229 w 1234"/>
              <a:gd name="T35" fmla="*/ 306 h 387"/>
              <a:gd name="T36" fmla="*/ 1232 w 1234"/>
              <a:gd name="T37" fmla="*/ 297 h 387"/>
              <a:gd name="T38" fmla="*/ 1145 w 1234"/>
              <a:gd name="T39" fmla="*/ 285 h 387"/>
              <a:gd name="T40" fmla="*/ 1140 w 1234"/>
              <a:gd name="T41" fmla="*/ 178 h 387"/>
              <a:gd name="T42" fmla="*/ 1096 w 1234"/>
              <a:gd name="T43" fmla="*/ 196 h 387"/>
              <a:gd name="T44" fmla="*/ 1051 w 1234"/>
              <a:gd name="T45" fmla="*/ 216 h 387"/>
              <a:gd name="T46" fmla="*/ 1083 w 1234"/>
              <a:gd name="T47" fmla="*/ 239 h 387"/>
              <a:gd name="T48" fmla="*/ 1127 w 1234"/>
              <a:gd name="T49" fmla="*/ 265 h 387"/>
              <a:gd name="T50" fmla="*/ 1056 w 1234"/>
              <a:gd name="T51" fmla="*/ 267 h 387"/>
              <a:gd name="T52" fmla="*/ 968 w 1234"/>
              <a:gd name="T53" fmla="*/ 226 h 387"/>
              <a:gd name="T54" fmla="*/ 844 w 1234"/>
              <a:gd name="T55" fmla="*/ 187 h 387"/>
              <a:gd name="T56" fmla="*/ 856 w 1234"/>
              <a:gd name="T57" fmla="*/ 134 h 387"/>
              <a:gd name="T58" fmla="*/ 875 w 1234"/>
              <a:gd name="T59" fmla="*/ 119 h 387"/>
              <a:gd name="T60" fmla="*/ 911 w 1234"/>
              <a:gd name="T61" fmla="*/ 87 h 387"/>
              <a:gd name="T62" fmla="*/ 910 w 1234"/>
              <a:gd name="T63" fmla="*/ 50 h 387"/>
              <a:gd name="T64" fmla="*/ 891 w 1234"/>
              <a:gd name="T65" fmla="*/ 25 h 387"/>
              <a:gd name="T66" fmla="*/ 852 w 1234"/>
              <a:gd name="T67" fmla="*/ 17 h 387"/>
              <a:gd name="T68" fmla="*/ 836 w 1234"/>
              <a:gd name="T69" fmla="*/ 8 h 387"/>
              <a:gd name="T70" fmla="*/ 812 w 1234"/>
              <a:gd name="T71" fmla="*/ 8 h 387"/>
              <a:gd name="T72" fmla="*/ 790 w 1234"/>
              <a:gd name="T73" fmla="*/ 36 h 387"/>
              <a:gd name="T74" fmla="*/ 773 w 1234"/>
              <a:gd name="T75" fmla="*/ 63 h 387"/>
              <a:gd name="T76" fmla="*/ 724 w 1234"/>
              <a:gd name="T77" fmla="*/ 85 h 387"/>
              <a:gd name="T78" fmla="*/ 700 w 1234"/>
              <a:gd name="T79" fmla="*/ 115 h 387"/>
              <a:gd name="T80" fmla="*/ 667 w 1234"/>
              <a:gd name="T81" fmla="*/ 132 h 387"/>
              <a:gd name="T82" fmla="*/ 643 w 1234"/>
              <a:gd name="T83" fmla="*/ 163 h 387"/>
              <a:gd name="T84" fmla="*/ 607 w 1234"/>
              <a:gd name="T85" fmla="*/ 180 h 387"/>
              <a:gd name="T86" fmla="*/ 592 w 1234"/>
              <a:gd name="T87" fmla="*/ 191 h 387"/>
              <a:gd name="T88" fmla="*/ 565 w 1234"/>
              <a:gd name="T89" fmla="*/ 161 h 387"/>
              <a:gd name="T90" fmla="*/ 502 w 1234"/>
              <a:gd name="T91" fmla="*/ 149 h 387"/>
              <a:gd name="T92" fmla="*/ 523 w 1234"/>
              <a:gd name="T93" fmla="*/ 105 h 387"/>
              <a:gd name="T94" fmla="*/ 545 w 1234"/>
              <a:gd name="T95" fmla="*/ 44 h 387"/>
              <a:gd name="T96" fmla="*/ 537 w 1234"/>
              <a:gd name="T97" fmla="*/ 19 h 387"/>
              <a:gd name="T98" fmla="*/ 503 w 1234"/>
              <a:gd name="T99" fmla="*/ 0 h 387"/>
              <a:gd name="T100" fmla="*/ 463 w 1234"/>
              <a:gd name="T101" fmla="*/ 1 h 387"/>
              <a:gd name="T102" fmla="*/ 425 w 1234"/>
              <a:gd name="T103" fmla="*/ 3 h 387"/>
              <a:gd name="T104" fmla="*/ 418 w 1234"/>
              <a:gd name="T105" fmla="*/ 36 h 387"/>
              <a:gd name="T106" fmla="*/ 359 w 1234"/>
              <a:gd name="T107" fmla="*/ 85 h 387"/>
              <a:gd name="T108" fmla="*/ 346 w 1234"/>
              <a:gd name="T109" fmla="*/ 107 h 387"/>
              <a:gd name="T110" fmla="*/ 307 w 1234"/>
              <a:gd name="T111" fmla="*/ 147 h 387"/>
              <a:gd name="T112" fmla="*/ 297 w 1234"/>
              <a:gd name="T113" fmla="*/ 186 h 387"/>
              <a:gd name="T114" fmla="*/ 435 w 1234"/>
              <a:gd name="T115" fmla="*/ 217 h 387"/>
              <a:gd name="T116" fmla="*/ 407 w 1234"/>
              <a:gd name="T117" fmla="*/ 218 h 387"/>
              <a:gd name="T118" fmla="*/ 432 w 1234"/>
              <a:gd name="T119" fmla="*/ 186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34" h="387">
                <a:moveTo>
                  <a:pt x="297" y="186"/>
                </a:moveTo>
                <a:lnTo>
                  <a:pt x="297" y="186"/>
                </a:lnTo>
                <a:lnTo>
                  <a:pt x="285" y="216"/>
                </a:lnTo>
                <a:lnTo>
                  <a:pt x="285" y="216"/>
                </a:lnTo>
                <a:lnTo>
                  <a:pt x="281" y="226"/>
                </a:lnTo>
                <a:lnTo>
                  <a:pt x="192" y="225"/>
                </a:lnTo>
                <a:lnTo>
                  <a:pt x="186" y="213"/>
                </a:lnTo>
                <a:lnTo>
                  <a:pt x="143" y="213"/>
                </a:lnTo>
                <a:lnTo>
                  <a:pt x="138" y="182"/>
                </a:lnTo>
                <a:lnTo>
                  <a:pt x="138" y="182"/>
                </a:lnTo>
                <a:lnTo>
                  <a:pt x="127" y="177"/>
                </a:lnTo>
                <a:lnTo>
                  <a:pt x="118" y="172"/>
                </a:lnTo>
                <a:lnTo>
                  <a:pt x="109" y="169"/>
                </a:lnTo>
                <a:lnTo>
                  <a:pt x="109" y="169"/>
                </a:lnTo>
                <a:lnTo>
                  <a:pt x="85" y="163"/>
                </a:lnTo>
                <a:lnTo>
                  <a:pt x="85" y="163"/>
                </a:lnTo>
                <a:lnTo>
                  <a:pt x="79" y="156"/>
                </a:lnTo>
                <a:lnTo>
                  <a:pt x="75" y="151"/>
                </a:lnTo>
                <a:lnTo>
                  <a:pt x="72" y="149"/>
                </a:lnTo>
                <a:lnTo>
                  <a:pt x="72" y="149"/>
                </a:lnTo>
                <a:lnTo>
                  <a:pt x="71" y="149"/>
                </a:lnTo>
                <a:lnTo>
                  <a:pt x="71" y="149"/>
                </a:lnTo>
                <a:lnTo>
                  <a:pt x="67" y="149"/>
                </a:lnTo>
                <a:lnTo>
                  <a:pt x="67" y="149"/>
                </a:lnTo>
                <a:lnTo>
                  <a:pt x="62" y="150"/>
                </a:lnTo>
                <a:lnTo>
                  <a:pt x="61" y="149"/>
                </a:lnTo>
                <a:lnTo>
                  <a:pt x="59" y="150"/>
                </a:lnTo>
                <a:lnTo>
                  <a:pt x="58" y="151"/>
                </a:lnTo>
                <a:lnTo>
                  <a:pt x="58" y="151"/>
                </a:lnTo>
                <a:lnTo>
                  <a:pt x="59" y="156"/>
                </a:lnTo>
                <a:lnTo>
                  <a:pt x="59" y="158"/>
                </a:lnTo>
                <a:lnTo>
                  <a:pt x="58" y="160"/>
                </a:lnTo>
                <a:lnTo>
                  <a:pt x="58" y="160"/>
                </a:lnTo>
                <a:lnTo>
                  <a:pt x="57" y="170"/>
                </a:lnTo>
                <a:lnTo>
                  <a:pt x="56" y="182"/>
                </a:lnTo>
                <a:lnTo>
                  <a:pt x="56" y="182"/>
                </a:lnTo>
                <a:lnTo>
                  <a:pt x="56" y="191"/>
                </a:lnTo>
                <a:lnTo>
                  <a:pt x="56" y="195"/>
                </a:lnTo>
                <a:lnTo>
                  <a:pt x="56" y="195"/>
                </a:lnTo>
                <a:lnTo>
                  <a:pt x="47" y="196"/>
                </a:lnTo>
                <a:lnTo>
                  <a:pt x="38" y="196"/>
                </a:lnTo>
                <a:lnTo>
                  <a:pt x="35" y="198"/>
                </a:lnTo>
                <a:lnTo>
                  <a:pt x="32" y="199"/>
                </a:lnTo>
                <a:lnTo>
                  <a:pt x="32" y="199"/>
                </a:lnTo>
                <a:lnTo>
                  <a:pt x="25" y="204"/>
                </a:lnTo>
                <a:lnTo>
                  <a:pt x="22" y="207"/>
                </a:lnTo>
                <a:lnTo>
                  <a:pt x="22" y="208"/>
                </a:lnTo>
                <a:lnTo>
                  <a:pt x="22" y="208"/>
                </a:lnTo>
                <a:lnTo>
                  <a:pt x="23" y="236"/>
                </a:lnTo>
                <a:lnTo>
                  <a:pt x="27" y="265"/>
                </a:lnTo>
                <a:lnTo>
                  <a:pt x="27" y="270"/>
                </a:lnTo>
                <a:lnTo>
                  <a:pt x="27" y="270"/>
                </a:lnTo>
                <a:lnTo>
                  <a:pt x="26" y="269"/>
                </a:lnTo>
                <a:lnTo>
                  <a:pt x="25" y="276"/>
                </a:lnTo>
                <a:lnTo>
                  <a:pt x="25" y="276"/>
                </a:lnTo>
                <a:lnTo>
                  <a:pt x="23" y="284"/>
                </a:lnTo>
                <a:lnTo>
                  <a:pt x="22" y="291"/>
                </a:lnTo>
                <a:lnTo>
                  <a:pt x="23" y="296"/>
                </a:lnTo>
                <a:lnTo>
                  <a:pt x="22" y="302"/>
                </a:lnTo>
                <a:lnTo>
                  <a:pt x="1" y="302"/>
                </a:lnTo>
                <a:lnTo>
                  <a:pt x="0" y="349"/>
                </a:lnTo>
                <a:lnTo>
                  <a:pt x="16" y="376"/>
                </a:lnTo>
                <a:lnTo>
                  <a:pt x="16" y="376"/>
                </a:lnTo>
                <a:lnTo>
                  <a:pt x="210" y="381"/>
                </a:lnTo>
                <a:lnTo>
                  <a:pt x="349" y="385"/>
                </a:lnTo>
                <a:lnTo>
                  <a:pt x="421" y="387"/>
                </a:lnTo>
                <a:lnTo>
                  <a:pt x="421" y="387"/>
                </a:lnTo>
                <a:lnTo>
                  <a:pt x="456" y="387"/>
                </a:lnTo>
                <a:lnTo>
                  <a:pt x="518" y="386"/>
                </a:lnTo>
                <a:lnTo>
                  <a:pt x="669" y="385"/>
                </a:lnTo>
                <a:lnTo>
                  <a:pt x="669" y="385"/>
                </a:lnTo>
                <a:lnTo>
                  <a:pt x="703" y="382"/>
                </a:lnTo>
                <a:lnTo>
                  <a:pt x="740" y="380"/>
                </a:lnTo>
                <a:lnTo>
                  <a:pt x="773" y="374"/>
                </a:lnTo>
                <a:lnTo>
                  <a:pt x="803" y="369"/>
                </a:lnTo>
                <a:lnTo>
                  <a:pt x="829" y="364"/>
                </a:lnTo>
                <a:lnTo>
                  <a:pt x="851" y="360"/>
                </a:lnTo>
                <a:lnTo>
                  <a:pt x="863" y="356"/>
                </a:lnTo>
                <a:lnTo>
                  <a:pt x="870" y="354"/>
                </a:lnTo>
                <a:lnTo>
                  <a:pt x="870" y="354"/>
                </a:lnTo>
                <a:lnTo>
                  <a:pt x="875" y="353"/>
                </a:lnTo>
                <a:lnTo>
                  <a:pt x="891" y="351"/>
                </a:lnTo>
                <a:lnTo>
                  <a:pt x="937" y="347"/>
                </a:lnTo>
                <a:lnTo>
                  <a:pt x="1045" y="342"/>
                </a:lnTo>
                <a:lnTo>
                  <a:pt x="1045" y="342"/>
                </a:lnTo>
                <a:lnTo>
                  <a:pt x="1070" y="340"/>
                </a:lnTo>
                <a:lnTo>
                  <a:pt x="1098" y="334"/>
                </a:lnTo>
                <a:lnTo>
                  <a:pt x="1158" y="324"/>
                </a:lnTo>
                <a:lnTo>
                  <a:pt x="1208" y="313"/>
                </a:lnTo>
                <a:lnTo>
                  <a:pt x="1229" y="306"/>
                </a:lnTo>
                <a:lnTo>
                  <a:pt x="1229" y="306"/>
                </a:lnTo>
                <a:lnTo>
                  <a:pt x="1232" y="301"/>
                </a:lnTo>
                <a:lnTo>
                  <a:pt x="1234" y="298"/>
                </a:lnTo>
                <a:lnTo>
                  <a:pt x="1232" y="297"/>
                </a:lnTo>
                <a:lnTo>
                  <a:pt x="1232" y="297"/>
                </a:lnTo>
                <a:lnTo>
                  <a:pt x="1223" y="294"/>
                </a:lnTo>
                <a:lnTo>
                  <a:pt x="1205" y="291"/>
                </a:lnTo>
                <a:lnTo>
                  <a:pt x="1174" y="287"/>
                </a:lnTo>
                <a:lnTo>
                  <a:pt x="1174" y="287"/>
                </a:lnTo>
                <a:lnTo>
                  <a:pt x="1145" y="285"/>
                </a:lnTo>
                <a:lnTo>
                  <a:pt x="1145" y="285"/>
                </a:lnTo>
                <a:lnTo>
                  <a:pt x="1143" y="234"/>
                </a:lnTo>
                <a:lnTo>
                  <a:pt x="1141" y="180"/>
                </a:lnTo>
                <a:lnTo>
                  <a:pt x="1141" y="180"/>
                </a:lnTo>
                <a:lnTo>
                  <a:pt x="1140" y="178"/>
                </a:lnTo>
                <a:lnTo>
                  <a:pt x="1136" y="178"/>
                </a:lnTo>
                <a:lnTo>
                  <a:pt x="1131" y="177"/>
                </a:lnTo>
                <a:lnTo>
                  <a:pt x="1131" y="177"/>
                </a:lnTo>
                <a:lnTo>
                  <a:pt x="1111" y="187"/>
                </a:lnTo>
                <a:lnTo>
                  <a:pt x="1096" y="196"/>
                </a:lnTo>
                <a:lnTo>
                  <a:pt x="1081" y="203"/>
                </a:lnTo>
                <a:lnTo>
                  <a:pt x="1081" y="203"/>
                </a:lnTo>
                <a:lnTo>
                  <a:pt x="1070" y="207"/>
                </a:lnTo>
                <a:lnTo>
                  <a:pt x="1060" y="211"/>
                </a:lnTo>
                <a:lnTo>
                  <a:pt x="1051" y="216"/>
                </a:lnTo>
                <a:lnTo>
                  <a:pt x="1051" y="216"/>
                </a:lnTo>
                <a:lnTo>
                  <a:pt x="1053" y="218"/>
                </a:lnTo>
                <a:lnTo>
                  <a:pt x="1058" y="223"/>
                </a:lnTo>
                <a:lnTo>
                  <a:pt x="1069" y="231"/>
                </a:lnTo>
                <a:lnTo>
                  <a:pt x="1083" y="239"/>
                </a:lnTo>
                <a:lnTo>
                  <a:pt x="1083" y="239"/>
                </a:lnTo>
                <a:lnTo>
                  <a:pt x="1098" y="247"/>
                </a:lnTo>
                <a:lnTo>
                  <a:pt x="1112" y="251"/>
                </a:lnTo>
                <a:lnTo>
                  <a:pt x="1127" y="256"/>
                </a:lnTo>
                <a:lnTo>
                  <a:pt x="1127" y="265"/>
                </a:lnTo>
                <a:lnTo>
                  <a:pt x="1127" y="278"/>
                </a:lnTo>
                <a:lnTo>
                  <a:pt x="1060" y="272"/>
                </a:lnTo>
                <a:lnTo>
                  <a:pt x="1060" y="272"/>
                </a:lnTo>
                <a:lnTo>
                  <a:pt x="1060" y="271"/>
                </a:lnTo>
                <a:lnTo>
                  <a:pt x="1056" y="267"/>
                </a:lnTo>
                <a:lnTo>
                  <a:pt x="1043" y="260"/>
                </a:lnTo>
                <a:lnTo>
                  <a:pt x="1017" y="248"/>
                </a:lnTo>
                <a:lnTo>
                  <a:pt x="1017" y="248"/>
                </a:lnTo>
                <a:lnTo>
                  <a:pt x="977" y="230"/>
                </a:lnTo>
                <a:lnTo>
                  <a:pt x="968" y="226"/>
                </a:lnTo>
                <a:lnTo>
                  <a:pt x="959" y="225"/>
                </a:lnTo>
                <a:lnTo>
                  <a:pt x="867" y="209"/>
                </a:lnTo>
                <a:lnTo>
                  <a:pt x="844" y="204"/>
                </a:lnTo>
                <a:lnTo>
                  <a:pt x="844" y="187"/>
                </a:lnTo>
                <a:lnTo>
                  <a:pt x="844" y="187"/>
                </a:lnTo>
                <a:lnTo>
                  <a:pt x="848" y="183"/>
                </a:lnTo>
                <a:lnTo>
                  <a:pt x="852" y="177"/>
                </a:lnTo>
                <a:lnTo>
                  <a:pt x="853" y="169"/>
                </a:lnTo>
                <a:lnTo>
                  <a:pt x="853" y="169"/>
                </a:lnTo>
                <a:lnTo>
                  <a:pt x="856" y="134"/>
                </a:lnTo>
                <a:lnTo>
                  <a:pt x="856" y="134"/>
                </a:lnTo>
                <a:lnTo>
                  <a:pt x="858" y="130"/>
                </a:lnTo>
                <a:lnTo>
                  <a:pt x="865" y="125"/>
                </a:lnTo>
                <a:lnTo>
                  <a:pt x="875" y="119"/>
                </a:lnTo>
                <a:lnTo>
                  <a:pt x="875" y="119"/>
                </a:lnTo>
                <a:lnTo>
                  <a:pt x="881" y="115"/>
                </a:lnTo>
                <a:lnTo>
                  <a:pt x="894" y="106"/>
                </a:lnTo>
                <a:lnTo>
                  <a:pt x="901" y="99"/>
                </a:lnTo>
                <a:lnTo>
                  <a:pt x="907" y="93"/>
                </a:lnTo>
                <a:lnTo>
                  <a:pt x="911" y="87"/>
                </a:lnTo>
                <a:lnTo>
                  <a:pt x="912" y="80"/>
                </a:lnTo>
                <a:lnTo>
                  <a:pt x="912" y="80"/>
                </a:lnTo>
                <a:lnTo>
                  <a:pt x="912" y="67"/>
                </a:lnTo>
                <a:lnTo>
                  <a:pt x="911" y="56"/>
                </a:lnTo>
                <a:lnTo>
                  <a:pt x="910" y="50"/>
                </a:lnTo>
                <a:lnTo>
                  <a:pt x="909" y="45"/>
                </a:lnTo>
                <a:lnTo>
                  <a:pt x="905" y="39"/>
                </a:lnTo>
                <a:lnTo>
                  <a:pt x="900" y="34"/>
                </a:lnTo>
                <a:lnTo>
                  <a:pt x="900" y="34"/>
                </a:lnTo>
                <a:lnTo>
                  <a:pt x="891" y="25"/>
                </a:lnTo>
                <a:lnTo>
                  <a:pt x="881" y="19"/>
                </a:lnTo>
                <a:lnTo>
                  <a:pt x="875" y="17"/>
                </a:lnTo>
                <a:lnTo>
                  <a:pt x="869" y="17"/>
                </a:lnTo>
                <a:lnTo>
                  <a:pt x="869" y="17"/>
                </a:lnTo>
                <a:lnTo>
                  <a:pt x="852" y="17"/>
                </a:lnTo>
                <a:lnTo>
                  <a:pt x="843" y="18"/>
                </a:lnTo>
                <a:lnTo>
                  <a:pt x="843" y="18"/>
                </a:lnTo>
                <a:lnTo>
                  <a:pt x="843" y="16"/>
                </a:lnTo>
                <a:lnTo>
                  <a:pt x="840" y="12"/>
                </a:lnTo>
                <a:lnTo>
                  <a:pt x="836" y="8"/>
                </a:lnTo>
                <a:lnTo>
                  <a:pt x="834" y="7"/>
                </a:lnTo>
                <a:lnTo>
                  <a:pt x="830" y="5"/>
                </a:lnTo>
                <a:lnTo>
                  <a:pt x="830" y="5"/>
                </a:lnTo>
                <a:lnTo>
                  <a:pt x="821" y="5"/>
                </a:lnTo>
                <a:lnTo>
                  <a:pt x="812" y="8"/>
                </a:lnTo>
                <a:lnTo>
                  <a:pt x="805" y="10"/>
                </a:lnTo>
                <a:lnTo>
                  <a:pt x="801" y="13"/>
                </a:lnTo>
                <a:lnTo>
                  <a:pt x="801" y="13"/>
                </a:lnTo>
                <a:lnTo>
                  <a:pt x="790" y="36"/>
                </a:lnTo>
                <a:lnTo>
                  <a:pt x="790" y="36"/>
                </a:lnTo>
                <a:lnTo>
                  <a:pt x="783" y="50"/>
                </a:lnTo>
                <a:lnTo>
                  <a:pt x="781" y="58"/>
                </a:lnTo>
                <a:lnTo>
                  <a:pt x="781" y="58"/>
                </a:lnTo>
                <a:lnTo>
                  <a:pt x="778" y="61"/>
                </a:lnTo>
                <a:lnTo>
                  <a:pt x="773" y="63"/>
                </a:lnTo>
                <a:lnTo>
                  <a:pt x="761" y="70"/>
                </a:lnTo>
                <a:lnTo>
                  <a:pt x="743" y="76"/>
                </a:lnTo>
                <a:lnTo>
                  <a:pt x="743" y="76"/>
                </a:lnTo>
                <a:lnTo>
                  <a:pt x="732" y="80"/>
                </a:lnTo>
                <a:lnTo>
                  <a:pt x="724" y="85"/>
                </a:lnTo>
                <a:lnTo>
                  <a:pt x="718" y="92"/>
                </a:lnTo>
                <a:lnTo>
                  <a:pt x="712" y="98"/>
                </a:lnTo>
                <a:lnTo>
                  <a:pt x="705" y="109"/>
                </a:lnTo>
                <a:lnTo>
                  <a:pt x="702" y="112"/>
                </a:lnTo>
                <a:lnTo>
                  <a:pt x="700" y="115"/>
                </a:lnTo>
                <a:lnTo>
                  <a:pt x="700" y="115"/>
                </a:lnTo>
                <a:lnTo>
                  <a:pt x="692" y="118"/>
                </a:lnTo>
                <a:lnTo>
                  <a:pt x="681" y="123"/>
                </a:lnTo>
                <a:lnTo>
                  <a:pt x="671" y="129"/>
                </a:lnTo>
                <a:lnTo>
                  <a:pt x="667" y="132"/>
                </a:lnTo>
                <a:lnTo>
                  <a:pt x="667" y="132"/>
                </a:lnTo>
                <a:lnTo>
                  <a:pt x="660" y="145"/>
                </a:lnTo>
                <a:lnTo>
                  <a:pt x="654" y="156"/>
                </a:lnTo>
                <a:lnTo>
                  <a:pt x="654" y="156"/>
                </a:lnTo>
                <a:lnTo>
                  <a:pt x="643" y="163"/>
                </a:lnTo>
                <a:lnTo>
                  <a:pt x="625" y="172"/>
                </a:lnTo>
                <a:lnTo>
                  <a:pt x="625" y="172"/>
                </a:lnTo>
                <a:lnTo>
                  <a:pt x="613" y="176"/>
                </a:lnTo>
                <a:lnTo>
                  <a:pt x="608" y="178"/>
                </a:lnTo>
                <a:lnTo>
                  <a:pt x="607" y="180"/>
                </a:lnTo>
                <a:lnTo>
                  <a:pt x="605" y="182"/>
                </a:lnTo>
                <a:lnTo>
                  <a:pt x="605" y="182"/>
                </a:lnTo>
                <a:lnTo>
                  <a:pt x="603" y="191"/>
                </a:lnTo>
                <a:lnTo>
                  <a:pt x="601" y="192"/>
                </a:lnTo>
                <a:lnTo>
                  <a:pt x="592" y="191"/>
                </a:lnTo>
                <a:lnTo>
                  <a:pt x="590" y="182"/>
                </a:lnTo>
                <a:lnTo>
                  <a:pt x="572" y="182"/>
                </a:lnTo>
                <a:lnTo>
                  <a:pt x="572" y="182"/>
                </a:lnTo>
                <a:lnTo>
                  <a:pt x="568" y="170"/>
                </a:lnTo>
                <a:lnTo>
                  <a:pt x="565" y="161"/>
                </a:lnTo>
                <a:lnTo>
                  <a:pt x="563" y="159"/>
                </a:lnTo>
                <a:lnTo>
                  <a:pt x="563" y="159"/>
                </a:lnTo>
                <a:lnTo>
                  <a:pt x="536" y="156"/>
                </a:lnTo>
                <a:lnTo>
                  <a:pt x="528" y="150"/>
                </a:lnTo>
                <a:lnTo>
                  <a:pt x="502" y="149"/>
                </a:lnTo>
                <a:lnTo>
                  <a:pt x="514" y="114"/>
                </a:lnTo>
                <a:lnTo>
                  <a:pt x="514" y="114"/>
                </a:lnTo>
                <a:lnTo>
                  <a:pt x="519" y="110"/>
                </a:lnTo>
                <a:lnTo>
                  <a:pt x="523" y="105"/>
                </a:lnTo>
                <a:lnTo>
                  <a:pt x="523" y="105"/>
                </a:lnTo>
                <a:lnTo>
                  <a:pt x="533" y="83"/>
                </a:lnTo>
                <a:lnTo>
                  <a:pt x="540" y="66"/>
                </a:lnTo>
                <a:lnTo>
                  <a:pt x="543" y="52"/>
                </a:lnTo>
                <a:lnTo>
                  <a:pt x="543" y="52"/>
                </a:lnTo>
                <a:lnTo>
                  <a:pt x="545" y="44"/>
                </a:lnTo>
                <a:lnTo>
                  <a:pt x="546" y="36"/>
                </a:lnTo>
                <a:lnTo>
                  <a:pt x="545" y="32"/>
                </a:lnTo>
                <a:lnTo>
                  <a:pt x="543" y="28"/>
                </a:lnTo>
                <a:lnTo>
                  <a:pt x="537" y="19"/>
                </a:lnTo>
                <a:lnTo>
                  <a:pt x="537" y="19"/>
                </a:lnTo>
                <a:lnTo>
                  <a:pt x="528" y="10"/>
                </a:lnTo>
                <a:lnTo>
                  <a:pt x="521" y="5"/>
                </a:lnTo>
                <a:lnTo>
                  <a:pt x="514" y="1"/>
                </a:lnTo>
                <a:lnTo>
                  <a:pt x="503" y="0"/>
                </a:lnTo>
                <a:lnTo>
                  <a:pt x="503" y="0"/>
                </a:lnTo>
                <a:lnTo>
                  <a:pt x="492" y="0"/>
                </a:lnTo>
                <a:lnTo>
                  <a:pt x="481" y="1"/>
                </a:lnTo>
                <a:lnTo>
                  <a:pt x="471" y="4"/>
                </a:lnTo>
                <a:lnTo>
                  <a:pt x="471" y="4"/>
                </a:lnTo>
                <a:lnTo>
                  <a:pt x="463" y="1"/>
                </a:lnTo>
                <a:lnTo>
                  <a:pt x="456" y="0"/>
                </a:lnTo>
                <a:lnTo>
                  <a:pt x="447" y="0"/>
                </a:lnTo>
                <a:lnTo>
                  <a:pt x="447" y="0"/>
                </a:lnTo>
                <a:lnTo>
                  <a:pt x="430" y="1"/>
                </a:lnTo>
                <a:lnTo>
                  <a:pt x="425" y="3"/>
                </a:lnTo>
                <a:lnTo>
                  <a:pt x="423" y="5"/>
                </a:lnTo>
                <a:lnTo>
                  <a:pt x="422" y="8"/>
                </a:lnTo>
                <a:lnTo>
                  <a:pt x="422" y="8"/>
                </a:lnTo>
                <a:lnTo>
                  <a:pt x="420" y="23"/>
                </a:lnTo>
                <a:lnTo>
                  <a:pt x="418" y="36"/>
                </a:lnTo>
                <a:lnTo>
                  <a:pt x="418" y="36"/>
                </a:lnTo>
                <a:lnTo>
                  <a:pt x="417" y="58"/>
                </a:lnTo>
                <a:lnTo>
                  <a:pt x="364" y="79"/>
                </a:lnTo>
                <a:lnTo>
                  <a:pt x="364" y="79"/>
                </a:lnTo>
                <a:lnTo>
                  <a:pt x="359" y="85"/>
                </a:lnTo>
                <a:lnTo>
                  <a:pt x="350" y="97"/>
                </a:lnTo>
                <a:lnTo>
                  <a:pt x="350" y="97"/>
                </a:lnTo>
                <a:lnTo>
                  <a:pt x="349" y="102"/>
                </a:lnTo>
                <a:lnTo>
                  <a:pt x="347" y="105"/>
                </a:lnTo>
                <a:lnTo>
                  <a:pt x="346" y="107"/>
                </a:lnTo>
                <a:lnTo>
                  <a:pt x="341" y="114"/>
                </a:lnTo>
                <a:lnTo>
                  <a:pt x="341" y="114"/>
                </a:lnTo>
                <a:lnTo>
                  <a:pt x="323" y="133"/>
                </a:lnTo>
                <a:lnTo>
                  <a:pt x="307" y="147"/>
                </a:lnTo>
                <a:lnTo>
                  <a:pt x="307" y="147"/>
                </a:lnTo>
                <a:lnTo>
                  <a:pt x="303" y="152"/>
                </a:lnTo>
                <a:lnTo>
                  <a:pt x="300" y="159"/>
                </a:lnTo>
                <a:lnTo>
                  <a:pt x="296" y="168"/>
                </a:lnTo>
                <a:lnTo>
                  <a:pt x="296" y="173"/>
                </a:lnTo>
                <a:lnTo>
                  <a:pt x="297" y="186"/>
                </a:lnTo>
                <a:close/>
                <a:moveTo>
                  <a:pt x="432" y="186"/>
                </a:moveTo>
                <a:lnTo>
                  <a:pt x="432" y="186"/>
                </a:lnTo>
                <a:lnTo>
                  <a:pt x="434" y="200"/>
                </a:lnTo>
                <a:lnTo>
                  <a:pt x="435" y="217"/>
                </a:lnTo>
                <a:lnTo>
                  <a:pt x="435" y="217"/>
                </a:lnTo>
                <a:lnTo>
                  <a:pt x="439" y="229"/>
                </a:lnTo>
                <a:lnTo>
                  <a:pt x="441" y="239"/>
                </a:lnTo>
                <a:lnTo>
                  <a:pt x="408" y="232"/>
                </a:lnTo>
                <a:lnTo>
                  <a:pt x="407" y="218"/>
                </a:lnTo>
                <a:lnTo>
                  <a:pt x="407" y="218"/>
                </a:lnTo>
                <a:lnTo>
                  <a:pt x="412" y="213"/>
                </a:lnTo>
                <a:lnTo>
                  <a:pt x="423" y="201"/>
                </a:lnTo>
                <a:lnTo>
                  <a:pt x="423" y="201"/>
                </a:lnTo>
                <a:lnTo>
                  <a:pt x="431" y="191"/>
                </a:lnTo>
                <a:lnTo>
                  <a:pt x="432" y="186"/>
                </a:lnTo>
                <a:lnTo>
                  <a:pt x="432" y="1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96539C3E-E218-4F57-9B62-1BA2E3CAD390}"/>
              </a:ext>
            </a:extLst>
          </p:cNvPr>
          <p:cNvSpPr>
            <a:spLocks noEditPoints="1"/>
          </p:cNvSpPr>
          <p:nvPr/>
        </p:nvSpPr>
        <p:spPr bwMode="auto">
          <a:xfrm>
            <a:off x="2141957" y="5325940"/>
            <a:ext cx="1804767" cy="524119"/>
          </a:xfrm>
          <a:custGeom>
            <a:avLst/>
            <a:gdLst>
              <a:gd name="T0" fmla="*/ 453 w 2648"/>
              <a:gd name="T1" fmla="*/ 221 h 769"/>
              <a:gd name="T2" fmla="*/ 287 w 2648"/>
              <a:gd name="T3" fmla="*/ 235 h 769"/>
              <a:gd name="T4" fmla="*/ 315 w 2648"/>
              <a:gd name="T5" fmla="*/ 223 h 769"/>
              <a:gd name="T6" fmla="*/ 274 w 2648"/>
              <a:gd name="T7" fmla="*/ 197 h 769"/>
              <a:gd name="T8" fmla="*/ 186 w 2648"/>
              <a:gd name="T9" fmla="*/ 135 h 769"/>
              <a:gd name="T10" fmla="*/ 163 w 2648"/>
              <a:gd name="T11" fmla="*/ 258 h 769"/>
              <a:gd name="T12" fmla="*/ 1 w 2648"/>
              <a:gd name="T13" fmla="*/ 315 h 769"/>
              <a:gd name="T14" fmla="*/ 230 w 2648"/>
              <a:gd name="T15" fmla="*/ 377 h 769"/>
              <a:gd name="T16" fmla="*/ 516 w 2648"/>
              <a:gd name="T17" fmla="*/ 439 h 769"/>
              <a:gd name="T18" fmla="*/ 998 w 2648"/>
              <a:gd name="T19" fmla="*/ 448 h 769"/>
              <a:gd name="T20" fmla="*/ 1074 w 2648"/>
              <a:gd name="T21" fmla="*/ 569 h 769"/>
              <a:gd name="T22" fmla="*/ 898 w 2648"/>
              <a:gd name="T23" fmla="*/ 591 h 769"/>
              <a:gd name="T24" fmla="*/ 920 w 2648"/>
              <a:gd name="T25" fmla="*/ 616 h 769"/>
              <a:gd name="T26" fmla="*/ 1109 w 2648"/>
              <a:gd name="T27" fmla="*/ 651 h 769"/>
              <a:gd name="T28" fmla="*/ 1515 w 2648"/>
              <a:gd name="T29" fmla="*/ 736 h 769"/>
              <a:gd name="T30" fmla="*/ 2156 w 2648"/>
              <a:gd name="T31" fmla="*/ 769 h 769"/>
              <a:gd name="T32" fmla="*/ 2549 w 2648"/>
              <a:gd name="T33" fmla="*/ 744 h 769"/>
              <a:gd name="T34" fmla="*/ 2580 w 2648"/>
              <a:gd name="T35" fmla="*/ 644 h 769"/>
              <a:gd name="T36" fmla="*/ 2563 w 2648"/>
              <a:gd name="T37" fmla="*/ 616 h 769"/>
              <a:gd name="T38" fmla="*/ 2541 w 2648"/>
              <a:gd name="T39" fmla="*/ 547 h 769"/>
              <a:gd name="T40" fmla="*/ 2565 w 2648"/>
              <a:gd name="T41" fmla="*/ 463 h 769"/>
              <a:gd name="T42" fmla="*/ 2607 w 2648"/>
              <a:gd name="T43" fmla="*/ 374 h 769"/>
              <a:gd name="T44" fmla="*/ 2647 w 2648"/>
              <a:gd name="T45" fmla="*/ 297 h 769"/>
              <a:gd name="T46" fmla="*/ 2639 w 2648"/>
              <a:gd name="T47" fmla="*/ 249 h 769"/>
              <a:gd name="T48" fmla="*/ 2639 w 2648"/>
              <a:gd name="T49" fmla="*/ 204 h 769"/>
              <a:gd name="T50" fmla="*/ 2582 w 2648"/>
              <a:gd name="T51" fmla="*/ 187 h 769"/>
              <a:gd name="T52" fmla="*/ 2514 w 2648"/>
              <a:gd name="T53" fmla="*/ 192 h 769"/>
              <a:gd name="T54" fmla="*/ 2482 w 2648"/>
              <a:gd name="T55" fmla="*/ 203 h 769"/>
              <a:gd name="T56" fmla="*/ 2403 w 2648"/>
              <a:gd name="T57" fmla="*/ 223 h 769"/>
              <a:gd name="T58" fmla="*/ 2373 w 2648"/>
              <a:gd name="T59" fmla="*/ 272 h 769"/>
              <a:gd name="T60" fmla="*/ 2158 w 2648"/>
              <a:gd name="T61" fmla="*/ 177 h 769"/>
              <a:gd name="T62" fmla="*/ 2097 w 2648"/>
              <a:gd name="T63" fmla="*/ 139 h 769"/>
              <a:gd name="T64" fmla="*/ 2036 w 2648"/>
              <a:gd name="T65" fmla="*/ 143 h 769"/>
              <a:gd name="T66" fmla="*/ 2003 w 2648"/>
              <a:gd name="T67" fmla="*/ 187 h 769"/>
              <a:gd name="T68" fmla="*/ 1986 w 2648"/>
              <a:gd name="T69" fmla="*/ 239 h 769"/>
              <a:gd name="T70" fmla="*/ 1922 w 2648"/>
              <a:gd name="T71" fmla="*/ 263 h 769"/>
              <a:gd name="T72" fmla="*/ 1580 w 2648"/>
              <a:gd name="T73" fmla="*/ 311 h 769"/>
              <a:gd name="T74" fmla="*/ 1423 w 2648"/>
              <a:gd name="T75" fmla="*/ 324 h 769"/>
              <a:gd name="T76" fmla="*/ 1470 w 2648"/>
              <a:gd name="T77" fmla="*/ 316 h 769"/>
              <a:gd name="T78" fmla="*/ 1394 w 2648"/>
              <a:gd name="T79" fmla="*/ 267 h 769"/>
              <a:gd name="T80" fmla="*/ 1418 w 2648"/>
              <a:gd name="T81" fmla="*/ 236 h 769"/>
              <a:gd name="T82" fmla="*/ 1420 w 2648"/>
              <a:gd name="T83" fmla="*/ 178 h 769"/>
              <a:gd name="T84" fmla="*/ 1390 w 2648"/>
              <a:gd name="T85" fmla="*/ 141 h 769"/>
              <a:gd name="T86" fmla="*/ 1408 w 2648"/>
              <a:gd name="T87" fmla="*/ 103 h 769"/>
              <a:gd name="T88" fmla="*/ 1337 w 2648"/>
              <a:gd name="T89" fmla="*/ 63 h 769"/>
              <a:gd name="T90" fmla="*/ 1306 w 2648"/>
              <a:gd name="T91" fmla="*/ 74 h 769"/>
              <a:gd name="T92" fmla="*/ 1314 w 2648"/>
              <a:gd name="T93" fmla="*/ 134 h 769"/>
              <a:gd name="T94" fmla="*/ 1267 w 2648"/>
              <a:gd name="T95" fmla="*/ 110 h 769"/>
              <a:gd name="T96" fmla="*/ 1205 w 2648"/>
              <a:gd name="T97" fmla="*/ 107 h 769"/>
              <a:gd name="T98" fmla="*/ 1207 w 2648"/>
              <a:gd name="T99" fmla="*/ 137 h 769"/>
              <a:gd name="T100" fmla="*/ 1198 w 2648"/>
              <a:gd name="T101" fmla="*/ 172 h 769"/>
              <a:gd name="T102" fmla="*/ 1049 w 2648"/>
              <a:gd name="T103" fmla="*/ 115 h 769"/>
              <a:gd name="T104" fmla="*/ 946 w 2648"/>
              <a:gd name="T105" fmla="*/ 40 h 769"/>
              <a:gd name="T106" fmla="*/ 892 w 2648"/>
              <a:gd name="T107" fmla="*/ 1 h 769"/>
              <a:gd name="T108" fmla="*/ 852 w 2648"/>
              <a:gd name="T109" fmla="*/ 21 h 769"/>
              <a:gd name="T110" fmla="*/ 823 w 2648"/>
              <a:gd name="T111" fmla="*/ 67 h 769"/>
              <a:gd name="T112" fmla="*/ 799 w 2648"/>
              <a:gd name="T113" fmla="*/ 134 h 769"/>
              <a:gd name="T114" fmla="*/ 1369 w 2648"/>
              <a:gd name="T115" fmla="*/ 519 h 769"/>
              <a:gd name="T116" fmla="*/ 1167 w 2648"/>
              <a:gd name="T117" fmla="*/ 515 h 769"/>
              <a:gd name="T118" fmla="*/ 1260 w 2648"/>
              <a:gd name="T119" fmla="*/ 502 h 769"/>
              <a:gd name="T120" fmla="*/ 1247 w 2648"/>
              <a:gd name="T121" fmla="*/ 475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648" h="769">
                <a:moveTo>
                  <a:pt x="812" y="168"/>
                </a:moveTo>
                <a:lnTo>
                  <a:pt x="812" y="168"/>
                </a:lnTo>
                <a:lnTo>
                  <a:pt x="660" y="183"/>
                </a:lnTo>
                <a:lnTo>
                  <a:pt x="549" y="196"/>
                </a:lnTo>
                <a:lnTo>
                  <a:pt x="509" y="201"/>
                </a:lnTo>
                <a:lnTo>
                  <a:pt x="487" y="205"/>
                </a:lnTo>
                <a:lnTo>
                  <a:pt x="487" y="205"/>
                </a:lnTo>
                <a:lnTo>
                  <a:pt x="474" y="212"/>
                </a:lnTo>
                <a:lnTo>
                  <a:pt x="453" y="221"/>
                </a:lnTo>
                <a:lnTo>
                  <a:pt x="403" y="244"/>
                </a:lnTo>
                <a:lnTo>
                  <a:pt x="358" y="267"/>
                </a:lnTo>
                <a:lnTo>
                  <a:pt x="342" y="274"/>
                </a:lnTo>
                <a:lnTo>
                  <a:pt x="336" y="276"/>
                </a:lnTo>
                <a:lnTo>
                  <a:pt x="336" y="276"/>
                </a:lnTo>
                <a:lnTo>
                  <a:pt x="181" y="285"/>
                </a:lnTo>
                <a:lnTo>
                  <a:pt x="181" y="254"/>
                </a:lnTo>
                <a:lnTo>
                  <a:pt x="181" y="254"/>
                </a:lnTo>
                <a:lnTo>
                  <a:pt x="287" y="235"/>
                </a:lnTo>
                <a:lnTo>
                  <a:pt x="287" y="235"/>
                </a:lnTo>
                <a:lnTo>
                  <a:pt x="297" y="234"/>
                </a:lnTo>
                <a:lnTo>
                  <a:pt x="309" y="235"/>
                </a:lnTo>
                <a:lnTo>
                  <a:pt x="309" y="235"/>
                </a:lnTo>
                <a:lnTo>
                  <a:pt x="311" y="234"/>
                </a:lnTo>
                <a:lnTo>
                  <a:pt x="312" y="232"/>
                </a:lnTo>
                <a:lnTo>
                  <a:pt x="315" y="228"/>
                </a:lnTo>
                <a:lnTo>
                  <a:pt x="315" y="225"/>
                </a:lnTo>
                <a:lnTo>
                  <a:pt x="315" y="223"/>
                </a:lnTo>
                <a:lnTo>
                  <a:pt x="312" y="223"/>
                </a:lnTo>
                <a:lnTo>
                  <a:pt x="312" y="223"/>
                </a:lnTo>
                <a:lnTo>
                  <a:pt x="310" y="225"/>
                </a:lnTo>
                <a:lnTo>
                  <a:pt x="306" y="225"/>
                </a:lnTo>
                <a:lnTo>
                  <a:pt x="303" y="225"/>
                </a:lnTo>
                <a:lnTo>
                  <a:pt x="300" y="222"/>
                </a:lnTo>
                <a:lnTo>
                  <a:pt x="288" y="212"/>
                </a:lnTo>
                <a:lnTo>
                  <a:pt x="288" y="212"/>
                </a:lnTo>
                <a:lnTo>
                  <a:pt x="274" y="197"/>
                </a:lnTo>
                <a:lnTo>
                  <a:pt x="260" y="185"/>
                </a:lnTo>
                <a:lnTo>
                  <a:pt x="238" y="168"/>
                </a:lnTo>
                <a:lnTo>
                  <a:pt x="238" y="168"/>
                </a:lnTo>
                <a:lnTo>
                  <a:pt x="209" y="152"/>
                </a:lnTo>
                <a:lnTo>
                  <a:pt x="187" y="141"/>
                </a:lnTo>
                <a:lnTo>
                  <a:pt x="187" y="141"/>
                </a:lnTo>
                <a:lnTo>
                  <a:pt x="187" y="139"/>
                </a:lnTo>
                <a:lnTo>
                  <a:pt x="186" y="137"/>
                </a:lnTo>
                <a:lnTo>
                  <a:pt x="186" y="135"/>
                </a:lnTo>
                <a:lnTo>
                  <a:pt x="183" y="134"/>
                </a:lnTo>
                <a:lnTo>
                  <a:pt x="183" y="134"/>
                </a:lnTo>
                <a:lnTo>
                  <a:pt x="177" y="182"/>
                </a:lnTo>
                <a:lnTo>
                  <a:pt x="171" y="219"/>
                </a:lnTo>
                <a:lnTo>
                  <a:pt x="168" y="234"/>
                </a:lnTo>
                <a:lnTo>
                  <a:pt x="165" y="243"/>
                </a:lnTo>
                <a:lnTo>
                  <a:pt x="165" y="243"/>
                </a:lnTo>
                <a:lnTo>
                  <a:pt x="164" y="250"/>
                </a:lnTo>
                <a:lnTo>
                  <a:pt x="163" y="258"/>
                </a:lnTo>
                <a:lnTo>
                  <a:pt x="163" y="272"/>
                </a:lnTo>
                <a:lnTo>
                  <a:pt x="164" y="285"/>
                </a:lnTo>
                <a:lnTo>
                  <a:pt x="165" y="290"/>
                </a:lnTo>
                <a:lnTo>
                  <a:pt x="165" y="290"/>
                </a:lnTo>
                <a:lnTo>
                  <a:pt x="85" y="299"/>
                </a:lnTo>
                <a:lnTo>
                  <a:pt x="31" y="306"/>
                </a:lnTo>
                <a:lnTo>
                  <a:pt x="4" y="310"/>
                </a:lnTo>
                <a:lnTo>
                  <a:pt x="4" y="310"/>
                </a:lnTo>
                <a:lnTo>
                  <a:pt x="1" y="315"/>
                </a:lnTo>
                <a:lnTo>
                  <a:pt x="0" y="318"/>
                </a:lnTo>
                <a:lnTo>
                  <a:pt x="0" y="321"/>
                </a:lnTo>
                <a:lnTo>
                  <a:pt x="0" y="321"/>
                </a:lnTo>
                <a:lnTo>
                  <a:pt x="1" y="323"/>
                </a:lnTo>
                <a:lnTo>
                  <a:pt x="8" y="324"/>
                </a:lnTo>
                <a:lnTo>
                  <a:pt x="27" y="330"/>
                </a:lnTo>
                <a:lnTo>
                  <a:pt x="93" y="346"/>
                </a:lnTo>
                <a:lnTo>
                  <a:pt x="169" y="363"/>
                </a:lnTo>
                <a:lnTo>
                  <a:pt x="230" y="377"/>
                </a:lnTo>
                <a:lnTo>
                  <a:pt x="230" y="377"/>
                </a:lnTo>
                <a:lnTo>
                  <a:pt x="292" y="394"/>
                </a:lnTo>
                <a:lnTo>
                  <a:pt x="372" y="413"/>
                </a:lnTo>
                <a:lnTo>
                  <a:pt x="414" y="423"/>
                </a:lnTo>
                <a:lnTo>
                  <a:pt x="453" y="431"/>
                </a:lnTo>
                <a:lnTo>
                  <a:pt x="488" y="438"/>
                </a:lnTo>
                <a:lnTo>
                  <a:pt x="503" y="439"/>
                </a:lnTo>
                <a:lnTo>
                  <a:pt x="516" y="439"/>
                </a:lnTo>
                <a:lnTo>
                  <a:pt x="516" y="439"/>
                </a:lnTo>
                <a:lnTo>
                  <a:pt x="580" y="439"/>
                </a:lnTo>
                <a:lnTo>
                  <a:pt x="665" y="439"/>
                </a:lnTo>
                <a:lnTo>
                  <a:pt x="755" y="438"/>
                </a:lnTo>
                <a:lnTo>
                  <a:pt x="838" y="439"/>
                </a:lnTo>
                <a:lnTo>
                  <a:pt x="838" y="439"/>
                </a:lnTo>
                <a:lnTo>
                  <a:pt x="902" y="443"/>
                </a:lnTo>
                <a:lnTo>
                  <a:pt x="950" y="447"/>
                </a:lnTo>
                <a:lnTo>
                  <a:pt x="985" y="448"/>
                </a:lnTo>
                <a:lnTo>
                  <a:pt x="998" y="448"/>
                </a:lnTo>
                <a:lnTo>
                  <a:pt x="1008" y="447"/>
                </a:lnTo>
                <a:lnTo>
                  <a:pt x="1008" y="447"/>
                </a:lnTo>
                <a:lnTo>
                  <a:pt x="1018" y="444"/>
                </a:lnTo>
                <a:lnTo>
                  <a:pt x="1031" y="443"/>
                </a:lnTo>
                <a:lnTo>
                  <a:pt x="1058" y="440"/>
                </a:lnTo>
                <a:lnTo>
                  <a:pt x="1091" y="439"/>
                </a:lnTo>
                <a:lnTo>
                  <a:pt x="1091" y="567"/>
                </a:lnTo>
                <a:lnTo>
                  <a:pt x="1091" y="567"/>
                </a:lnTo>
                <a:lnTo>
                  <a:pt x="1074" y="569"/>
                </a:lnTo>
                <a:lnTo>
                  <a:pt x="1054" y="572"/>
                </a:lnTo>
                <a:lnTo>
                  <a:pt x="1030" y="573"/>
                </a:lnTo>
                <a:lnTo>
                  <a:pt x="1030" y="573"/>
                </a:lnTo>
                <a:lnTo>
                  <a:pt x="995" y="576"/>
                </a:lnTo>
                <a:lnTo>
                  <a:pt x="952" y="580"/>
                </a:lnTo>
                <a:lnTo>
                  <a:pt x="932" y="582"/>
                </a:lnTo>
                <a:lnTo>
                  <a:pt x="915" y="586"/>
                </a:lnTo>
                <a:lnTo>
                  <a:pt x="902" y="590"/>
                </a:lnTo>
                <a:lnTo>
                  <a:pt x="898" y="591"/>
                </a:lnTo>
                <a:lnTo>
                  <a:pt x="896" y="593"/>
                </a:lnTo>
                <a:lnTo>
                  <a:pt x="896" y="593"/>
                </a:lnTo>
                <a:lnTo>
                  <a:pt x="892" y="599"/>
                </a:lnTo>
                <a:lnTo>
                  <a:pt x="889" y="604"/>
                </a:lnTo>
                <a:lnTo>
                  <a:pt x="889" y="605"/>
                </a:lnTo>
                <a:lnTo>
                  <a:pt x="889" y="608"/>
                </a:lnTo>
                <a:lnTo>
                  <a:pt x="896" y="611"/>
                </a:lnTo>
                <a:lnTo>
                  <a:pt x="896" y="611"/>
                </a:lnTo>
                <a:lnTo>
                  <a:pt x="920" y="616"/>
                </a:lnTo>
                <a:lnTo>
                  <a:pt x="960" y="624"/>
                </a:lnTo>
                <a:lnTo>
                  <a:pt x="1003" y="631"/>
                </a:lnTo>
                <a:lnTo>
                  <a:pt x="1030" y="635"/>
                </a:lnTo>
                <a:lnTo>
                  <a:pt x="1030" y="635"/>
                </a:lnTo>
                <a:lnTo>
                  <a:pt x="1051" y="638"/>
                </a:lnTo>
                <a:lnTo>
                  <a:pt x="1075" y="643"/>
                </a:lnTo>
                <a:lnTo>
                  <a:pt x="1097" y="648"/>
                </a:lnTo>
                <a:lnTo>
                  <a:pt x="1109" y="651"/>
                </a:lnTo>
                <a:lnTo>
                  <a:pt x="1109" y="651"/>
                </a:lnTo>
                <a:lnTo>
                  <a:pt x="1122" y="654"/>
                </a:lnTo>
                <a:lnTo>
                  <a:pt x="1154" y="664"/>
                </a:lnTo>
                <a:lnTo>
                  <a:pt x="1200" y="675"/>
                </a:lnTo>
                <a:lnTo>
                  <a:pt x="1258" y="689"/>
                </a:lnTo>
                <a:lnTo>
                  <a:pt x="1323" y="704"/>
                </a:lnTo>
                <a:lnTo>
                  <a:pt x="1390" y="718"/>
                </a:lnTo>
                <a:lnTo>
                  <a:pt x="1456" y="728"/>
                </a:lnTo>
                <a:lnTo>
                  <a:pt x="1487" y="732"/>
                </a:lnTo>
                <a:lnTo>
                  <a:pt x="1515" y="736"/>
                </a:lnTo>
                <a:lnTo>
                  <a:pt x="1515" y="736"/>
                </a:lnTo>
                <a:lnTo>
                  <a:pt x="1648" y="747"/>
                </a:lnTo>
                <a:lnTo>
                  <a:pt x="1727" y="753"/>
                </a:lnTo>
                <a:lnTo>
                  <a:pt x="1812" y="759"/>
                </a:lnTo>
                <a:lnTo>
                  <a:pt x="1900" y="763"/>
                </a:lnTo>
                <a:lnTo>
                  <a:pt x="1987" y="767"/>
                </a:lnTo>
                <a:lnTo>
                  <a:pt x="2074" y="769"/>
                </a:lnTo>
                <a:lnTo>
                  <a:pt x="2156" y="769"/>
                </a:lnTo>
                <a:lnTo>
                  <a:pt x="2156" y="769"/>
                </a:lnTo>
                <a:lnTo>
                  <a:pt x="2302" y="767"/>
                </a:lnTo>
                <a:lnTo>
                  <a:pt x="2418" y="763"/>
                </a:lnTo>
                <a:lnTo>
                  <a:pt x="2464" y="762"/>
                </a:lnTo>
                <a:lnTo>
                  <a:pt x="2498" y="759"/>
                </a:lnTo>
                <a:lnTo>
                  <a:pt x="2523" y="755"/>
                </a:lnTo>
                <a:lnTo>
                  <a:pt x="2531" y="754"/>
                </a:lnTo>
                <a:lnTo>
                  <a:pt x="2536" y="751"/>
                </a:lnTo>
                <a:lnTo>
                  <a:pt x="2536" y="751"/>
                </a:lnTo>
                <a:lnTo>
                  <a:pt x="2549" y="744"/>
                </a:lnTo>
                <a:lnTo>
                  <a:pt x="2558" y="740"/>
                </a:lnTo>
                <a:lnTo>
                  <a:pt x="2562" y="737"/>
                </a:lnTo>
                <a:lnTo>
                  <a:pt x="2563" y="736"/>
                </a:lnTo>
                <a:lnTo>
                  <a:pt x="2563" y="736"/>
                </a:lnTo>
                <a:lnTo>
                  <a:pt x="2565" y="722"/>
                </a:lnTo>
                <a:lnTo>
                  <a:pt x="2569" y="693"/>
                </a:lnTo>
                <a:lnTo>
                  <a:pt x="2578" y="647"/>
                </a:lnTo>
                <a:lnTo>
                  <a:pt x="2578" y="647"/>
                </a:lnTo>
                <a:lnTo>
                  <a:pt x="2580" y="644"/>
                </a:lnTo>
                <a:lnTo>
                  <a:pt x="2582" y="640"/>
                </a:lnTo>
                <a:lnTo>
                  <a:pt x="2587" y="635"/>
                </a:lnTo>
                <a:lnTo>
                  <a:pt x="2589" y="631"/>
                </a:lnTo>
                <a:lnTo>
                  <a:pt x="2589" y="629"/>
                </a:lnTo>
                <a:lnTo>
                  <a:pt x="2587" y="625"/>
                </a:lnTo>
                <a:lnTo>
                  <a:pt x="2584" y="622"/>
                </a:lnTo>
                <a:lnTo>
                  <a:pt x="2584" y="622"/>
                </a:lnTo>
                <a:lnTo>
                  <a:pt x="2575" y="618"/>
                </a:lnTo>
                <a:lnTo>
                  <a:pt x="2563" y="616"/>
                </a:lnTo>
                <a:lnTo>
                  <a:pt x="2533" y="611"/>
                </a:lnTo>
                <a:lnTo>
                  <a:pt x="2493" y="604"/>
                </a:lnTo>
                <a:lnTo>
                  <a:pt x="2487" y="555"/>
                </a:lnTo>
                <a:lnTo>
                  <a:pt x="2487" y="555"/>
                </a:lnTo>
                <a:lnTo>
                  <a:pt x="2506" y="554"/>
                </a:lnTo>
                <a:lnTo>
                  <a:pt x="2523" y="551"/>
                </a:lnTo>
                <a:lnTo>
                  <a:pt x="2536" y="549"/>
                </a:lnTo>
                <a:lnTo>
                  <a:pt x="2536" y="549"/>
                </a:lnTo>
                <a:lnTo>
                  <a:pt x="2541" y="547"/>
                </a:lnTo>
                <a:lnTo>
                  <a:pt x="2544" y="547"/>
                </a:lnTo>
                <a:lnTo>
                  <a:pt x="2547" y="550"/>
                </a:lnTo>
                <a:lnTo>
                  <a:pt x="2549" y="549"/>
                </a:lnTo>
                <a:lnTo>
                  <a:pt x="2550" y="547"/>
                </a:lnTo>
                <a:lnTo>
                  <a:pt x="2554" y="536"/>
                </a:lnTo>
                <a:lnTo>
                  <a:pt x="2554" y="536"/>
                </a:lnTo>
                <a:lnTo>
                  <a:pt x="2559" y="514"/>
                </a:lnTo>
                <a:lnTo>
                  <a:pt x="2563" y="491"/>
                </a:lnTo>
                <a:lnTo>
                  <a:pt x="2565" y="463"/>
                </a:lnTo>
                <a:lnTo>
                  <a:pt x="2565" y="463"/>
                </a:lnTo>
                <a:lnTo>
                  <a:pt x="2568" y="460"/>
                </a:lnTo>
                <a:lnTo>
                  <a:pt x="2572" y="448"/>
                </a:lnTo>
                <a:lnTo>
                  <a:pt x="2572" y="448"/>
                </a:lnTo>
                <a:lnTo>
                  <a:pt x="2584" y="405"/>
                </a:lnTo>
                <a:lnTo>
                  <a:pt x="2581" y="374"/>
                </a:lnTo>
                <a:lnTo>
                  <a:pt x="2581" y="374"/>
                </a:lnTo>
                <a:lnTo>
                  <a:pt x="2589" y="374"/>
                </a:lnTo>
                <a:lnTo>
                  <a:pt x="2607" y="374"/>
                </a:lnTo>
                <a:lnTo>
                  <a:pt x="2617" y="372"/>
                </a:lnTo>
                <a:lnTo>
                  <a:pt x="2626" y="369"/>
                </a:lnTo>
                <a:lnTo>
                  <a:pt x="2633" y="365"/>
                </a:lnTo>
                <a:lnTo>
                  <a:pt x="2635" y="363"/>
                </a:lnTo>
                <a:lnTo>
                  <a:pt x="2636" y="359"/>
                </a:lnTo>
                <a:lnTo>
                  <a:pt x="2636" y="359"/>
                </a:lnTo>
                <a:lnTo>
                  <a:pt x="2642" y="341"/>
                </a:lnTo>
                <a:lnTo>
                  <a:pt x="2645" y="318"/>
                </a:lnTo>
                <a:lnTo>
                  <a:pt x="2647" y="297"/>
                </a:lnTo>
                <a:lnTo>
                  <a:pt x="2645" y="289"/>
                </a:lnTo>
                <a:lnTo>
                  <a:pt x="2643" y="285"/>
                </a:lnTo>
                <a:lnTo>
                  <a:pt x="2643" y="285"/>
                </a:lnTo>
                <a:lnTo>
                  <a:pt x="2617" y="263"/>
                </a:lnTo>
                <a:lnTo>
                  <a:pt x="2617" y="263"/>
                </a:lnTo>
                <a:lnTo>
                  <a:pt x="2624" y="259"/>
                </a:lnTo>
                <a:lnTo>
                  <a:pt x="2635" y="252"/>
                </a:lnTo>
                <a:lnTo>
                  <a:pt x="2635" y="252"/>
                </a:lnTo>
                <a:lnTo>
                  <a:pt x="2639" y="249"/>
                </a:lnTo>
                <a:lnTo>
                  <a:pt x="2644" y="245"/>
                </a:lnTo>
                <a:lnTo>
                  <a:pt x="2647" y="240"/>
                </a:lnTo>
                <a:lnTo>
                  <a:pt x="2648" y="232"/>
                </a:lnTo>
                <a:lnTo>
                  <a:pt x="2648" y="232"/>
                </a:lnTo>
                <a:lnTo>
                  <a:pt x="2645" y="217"/>
                </a:lnTo>
                <a:lnTo>
                  <a:pt x="2643" y="208"/>
                </a:lnTo>
                <a:lnTo>
                  <a:pt x="2643" y="208"/>
                </a:lnTo>
                <a:lnTo>
                  <a:pt x="2642" y="205"/>
                </a:lnTo>
                <a:lnTo>
                  <a:pt x="2639" y="204"/>
                </a:lnTo>
                <a:lnTo>
                  <a:pt x="2631" y="200"/>
                </a:lnTo>
                <a:lnTo>
                  <a:pt x="2620" y="196"/>
                </a:lnTo>
                <a:lnTo>
                  <a:pt x="2611" y="195"/>
                </a:lnTo>
                <a:lnTo>
                  <a:pt x="2611" y="195"/>
                </a:lnTo>
                <a:lnTo>
                  <a:pt x="2584" y="192"/>
                </a:lnTo>
                <a:lnTo>
                  <a:pt x="2584" y="192"/>
                </a:lnTo>
                <a:lnTo>
                  <a:pt x="2584" y="191"/>
                </a:lnTo>
                <a:lnTo>
                  <a:pt x="2584" y="190"/>
                </a:lnTo>
                <a:lnTo>
                  <a:pt x="2582" y="187"/>
                </a:lnTo>
                <a:lnTo>
                  <a:pt x="2575" y="186"/>
                </a:lnTo>
                <a:lnTo>
                  <a:pt x="2575" y="186"/>
                </a:lnTo>
                <a:lnTo>
                  <a:pt x="2550" y="182"/>
                </a:lnTo>
                <a:lnTo>
                  <a:pt x="2540" y="181"/>
                </a:lnTo>
                <a:lnTo>
                  <a:pt x="2532" y="181"/>
                </a:lnTo>
                <a:lnTo>
                  <a:pt x="2532" y="181"/>
                </a:lnTo>
                <a:lnTo>
                  <a:pt x="2520" y="186"/>
                </a:lnTo>
                <a:lnTo>
                  <a:pt x="2516" y="188"/>
                </a:lnTo>
                <a:lnTo>
                  <a:pt x="2514" y="192"/>
                </a:lnTo>
                <a:lnTo>
                  <a:pt x="2514" y="192"/>
                </a:lnTo>
                <a:lnTo>
                  <a:pt x="2514" y="196"/>
                </a:lnTo>
                <a:lnTo>
                  <a:pt x="2514" y="200"/>
                </a:lnTo>
                <a:lnTo>
                  <a:pt x="2513" y="201"/>
                </a:lnTo>
                <a:lnTo>
                  <a:pt x="2510" y="203"/>
                </a:lnTo>
                <a:lnTo>
                  <a:pt x="2505" y="204"/>
                </a:lnTo>
                <a:lnTo>
                  <a:pt x="2498" y="203"/>
                </a:lnTo>
                <a:lnTo>
                  <a:pt x="2498" y="203"/>
                </a:lnTo>
                <a:lnTo>
                  <a:pt x="2482" y="203"/>
                </a:lnTo>
                <a:lnTo>
                  <a:pt x="2465" y="203"/>
                </a:lnTo>
                <a:lnTo>
                  <a:pt x="2451" y="204"/>
                </a:lnTo>
                <a:lnTo>
                  <a:pt x="2443" y="205"/>
                </a:lnTo>
                <a:lnTo>
                  <a:pt x="2443" y="205"/>
                </a:lnTo>
                <a:lnTo>
                  <a:pt x="2438" y="206"/>
                </a:lnTo>
                <a:lnTo>
                  <a:pt x="2422" y="212"/>
                </a:lnTo>
                <a:lnTo>
                  <a:pt x="2422" y="212"/>
                </a:lnTo>
                <a:lnTo>
                  <a:pt x="2411" y="218"/>
                </a:lnTo>
                <a:lnTo>
                  <a:pt x="2403" y="223"/>
                </a:lnTo>
                <a:lnTo>
                  <a:pt x="2398" y="230"/>
                </a:lnTo>
                <a:lnTo>
                  <a:pt x="2395" y="236"/>
                </a:lnTo>
                <a:lnTo>
                  <a:pt x="2395" y="236"/>
                </a:lnTo>
                <a:lnTo>
                  <a:pt x="2394" y="261"/>
                </a:lnTo>
                <a:lnTo>
                  <a:pt x="2394" y="261"/>
                </a:lnTo>
                <a:lnTo>
                  <a:pt x="2385" y="267"/>
                </a:lnTo>
                <a:lnTo>
                  <a:pt x="2378" y="271"/>
                </a:lnTo>
                <a:lnTo>
                  <a:pt x="2373" y="272"/>
                </a:lnTo>
                <a:lnTo>
                  <a:pt x="2373" y="272"/>
                </a:lnTo>
                <a:lnTo>
                  <a:pt x="2296" y="245"/>
                </a:lnTo>
                <a:lnTo>
                  <a:pt x="2211" y="214"/>
                </a:lnTo>
                <a:lnTo>
                  <a:pt x="2211" y="214"/>
                </a:lnTo>
                <a:lnTo>
                  <a:pt x="2177" y="203"/>
                </a:lnTo>
                <a:lnTo>
                  <a:pt x="2156" y="195"/>
                </a:lnTo>
                <a:lnTo>
                  <a:pt x="2156" y="195"/>
                </a:lnTo>
                <a:lnTo>
                  <a:pt x="2158" y="191"/>
                </a:lnTo>
                <a:lnTo>
                  <a:pt x="2159" y="182"/>
                </a:lnTo>
                <a:lnTo>
                  <a:pt x="2158" y="177"/>
                </a:lnTo>
                <a:lnTo>
                  <a:pt x="2156" y="172"/>
                </a:lnTo>
                <a:lnTo>
                  <a:pt x="2153" y="166"/>
                </a:lnTo>
                <a:lnTo>
                  <a:pt x="2147" y="161"/>
                </a:lnTo>
                <a:lnTo>
                  <a:pt x="2147" y="161"/>
                </a:lnTo>
                <a:lnTo>
                  <a:pt x="2134" y="152"/>
                </a:lnTo>
                <a:lnTo>
                  <a:pt x="2123" y="147"/>
                </a:lnTo>
                <a:lnTo>
                  <a:pt x="2111" y="143"/>
                </a:lnTo>
                <a:lnTo>
                  <a:pt x="2111" y="143"/>
                </a:lnTo>
                <a:lnTo>
                  <a:pt x="2097" y="139"/>
                </a:lnTo>
                <a:lnTo>
                  <a:pt x="2074" y="137"/>
                </a:lnTo>
                <a:lnTo>
                  <a:pt x="2074" y="137"/>
                </a:lnTo>
                <a:lnTo>
                  <a:pt x="2067" y="135"/>
                </a:lnTo>
                <a:lnTo>
                  <a:pt x="2065" y="133"/>
                </a:lnTo>
                <a:lnTo>
                  <a:pt x="2060" y="133"/>
                </a:lnTo>
                <a:lnTo>
                  <a:pt x="2049" y="137"/>
                </a:lnTo>
                <a:lnTo>
                  <a:pt x="2049" y="137"/>
                </a:lnTo>
                <a:lnTo>
                  <a:pt x="2042" y="139"/>
                </a:lnTo>
                <a:lnTo>
                  <a:pt x="2036" y="143"/>
                </a:lnTo>
                <a:lnTo>
                  <a:pt x="2026" y="150"/>
                </a:lnTo>
                <a:lnTo>
                  <a:pt x="2020" y="157"/>
                </a:lnTo>
                <a:lnTo>
                  <a:pt x="2018" y="163"/>
                </a:lnTo>
                <a:lnTo>
                  <a:pt x="2018" y="178"/>
                </a:lnTo>
                <a:lnTo>
                  <a:pt x="2018" y="178"/>
                </a:lnTo>
                <a:lnTo>
                  <a:pt x="2013" y="181"/>
                </a:lnTo>
                <a:lnTo>
                  <a:pt x="2008" y="183"/>
                </a:lnTo>
                <a:lnTo>
                  <a:pt x="2003" y="187"/>
                </a:lnTo>
                <a:lnTo>
                  <a:pt x="2003" y="187"/>
                </a:lnTo>
                <a:lnTo>
                  <a:pt x="1999" y="191"/>
                </a:lnTo>
                <a:lnTo>
                  <a:pt x="1996" y="195"/>
                </a:lnTo>
                <a:lnTo>
                  <a:pt x="1993" y="205"/>
                </a:lnTo>
                <a:lnTo>
                  <a:pt x="1989" y="219"/>
                </a:lnTo>
                <a:lnTo>
                  <a:pt x="1989" y="219"/>
                </a:lnTo>
                <a:lnTo>
                  <a:pt x="1989" y="228"/>
                </a:lnTo>
                <a:lnTo>
                  <a:pt x="1987" y="236"/>
                </a:lnTo>
                <a:lnTo>
                  <a:pt x="1986" y="239"/>
                </a:lnTo>
                <a:lnTo>
                  <a:pt x="1986" y="239"/>
                </a:lnTo>
                <a:lnTo>
                  <a:pt x="1969" y="239"/>
                </a:lnTo>
                <a:lnTo>
                  <a:pt x="1956" y="240"/>
                </a:lnTo>
                <a:lnTo>
                  <a:pt x="1949" y="241"/>
                </a:lnTo>
                <a:lnTo>
                  <a:pt x="1949" y="241"/>
                </a:lnTo>
                <a:lnTo>
                  <a:pt x="1938" y="249"/>
                </a:lnTo>
                <a:lnTo>
                  <a:pt x="1928" y="257"/>
                </a:lnTo>
                <a:lnTo>
                  <a:pt x="1928" y="257"/>
                </a:lnTo>
                <a:lnTo>
                  <a:pt x="1925" y="259"/>
                </a:lnTo>
                <a:lnTo>
                  <a:pt x="1922" y="263"/>
                </a:lnTo>
                <a:lnTo>
                  <a:pt x="1918" y="270"/>
                </a:lnTo>
                <a:lnTo>
                  <a:pt x="1918" y="270"/>
                </a:lnTo>
                <a:lnTo>
                  <a:pt x="1844" y="276"/>
                </a:lnTo>
                <a:lnTo>
                  <a:pt x="1773" y="281"/>
                </a:lnTo>
                <a:lnTo>
                  <a:pt x="1701" y="290"/>
                </a:lnTo>
                <a:lnTo>
                  <a:pt x="1701" y="290"/>
                </a:lnTo>
                <a:lnTo>
                  <a:pt x="1666" y="294"/>
                </a:lnTo>
                <a:lnTo>
                  <a:pt x="1634" y="301"/>
                </a:lnTo>
                <a:lnTo>
                  <a:pt x="1580" y="311"/>
                </a:lnTo>
                <a:lnTo>
                  <a:pt x="1542" y="320"/>
                </a:lnTo>
                <a:lnTo>
                  <a:pt x="1528" y="324"/>
                </a:lnTo>
                <a:lnTo>
                  <a:pt x="1528" y="324"/>
                </a:lnTo>
                <a:lnTo>
                  <a:pt x="1505" y="329"/>
                </a:lnTo>
                <a:lnTo>
                  <a:pt x="1487" y="333"/>
                </a:lnTo>
                <a:lnTo>
                  <a:pt x="1478" y="334"/>
                </a:lnTo>
                <a:lnTo>
                  <a:pt x="1478" y="334"/>
                </a:lnTo>
                <a:lnTo>
                  <a:pt x="1449" y="328"/>
                </a:lnTo>
                <a:lnTo>
                  <a:pt x="1423" y="324"/>
                </a:lnTo>
                <a:lnTo>
                  <a:pt x="1423" y="324"/>
                </a:lnTo>
                <a:lnTo>
                  <a:pt x="1433" y="324"/>
                </a:lnTo>
                <a:lnTo>
                  <a:pt x="1452" y="325"/>
                </a:lnTo>
                <a:lnTo>
                  <a:pt x="1461" y="324"/>
                </a:lnTo>
                <a:lnTo>
                  <a:pt x="1469" y="323"/>
                </a:lnTo>
                <a:lnTo>
                  <a:pt x="1470" y="323"/>
                </a:lnTo>
                <a:lnTo>
                  <a:pt x="1471" y="320"/>
                </a:lnTo>
                <a:lnTo>
                  <a:pt x="1473" y="319"/>
                </a:lnTo>
                <a:lnTo>
                  <a:pt x="1470" y="316"/>
                </a:lnTo>
                <a:lnTo>
                  <a:pt x="1470" y="316"/>
                </a:lnTo>
                <a:lnTo>
                  <a:pt x="1462" y="308"/>
                </a:lnTo>
                <a:lnTo>
                  <a:pt x="1457" y="305"/>
                </a:lnTo>
                <a:lnTo>
                  <a:pt x="1445" y="297"/>
                </a:lnTo>
                <a:lnTo>
                  <a:pt x="1445" y="297"/>
                </a:lnTo>
                <a:lnTo>
                  <a:pt x="1433" y="289"/>
                </a:lnTo>
                <a:lnTo>
                  <a:pt x="1420" y="281"/>
                </a:lnTo>
                <a:lnTo>
                  <a:pt x="1420" y="281"/>
                </a:lnTo>
                <a:lnTo>
                  <a:pt x="1394" y="267"/>
                </a:lnTo>
                <a:lnTo>
                  <a:pt x="1374" y="257"/>
                </a:lnTo>
                <a:lnTo>
                  <a:pt x="1374" y="257"/>
                </a:lnTo>
                <a:lnTo>
                  <a:pt x="1391" y="257"/>
                </a:lnTo>
                <a:lnTo>
                  <a:pt x="1404" y="256"/>
                </a:lnTo>
                <a:lnTo>
                  <a:pt x="1411" y="254"/>
                </a:lnTo>
                <a:lnTo>
                  <a:pt x="1411" y="254"/>
                </a:lnTo>
                <a:lnTo>
                  <a:pt x="1412" y="252"/>
                </a:lnTo>
                <a:lnTo>
                  <a:pt x="1416" y="245"/>
                </a:lnTo>
                <a:lnTo>
                  <a:pt x="1418" y="236"/>
                </a:lnTo>
                <a:lnTo>
                  <a:pt x="1420" y="226"/>
                </a:lnTo>
                <a:lnTo>
                  <a:pt x="1420" y="226"/>
                </a:lnTo>
                <a:lnTo>
                  <a:pt x="1420" y="204"/>
                </a:lnTo>
                <a:lnTo>
                  <a:pt x="1420" y="195"/>
                </a:lnTo>
                <a:lnTo>
                  <a:pt x="1420" y="187"/>
                </a:lnTo>
                <a:lnTo>
                  <a:pt x="1420" y="187"/>
                </a:lnTo>
                <a:lnTo>
                  <a:pt x="1418" y="185"/>
                </a:lnTo>
                <a:lnTo>
                  <a:pt x="1418" y="183"/>
                </a:lnTo>
                <a:lnTo>
                  <a:pt x="1420" y="178"/>
                </a:lnTo>
                <a:lnTo>
                  <a:pt x="1420" y="176"/>
                </a:lnTo>
                <a:lnTo>
                  <a:pt x="1418" y="174"/>
                </a:lnTo>
                <a:lnTo>
                  <a:pt x="1416" y="172"/>
                </a:lnTo>
                <a:lnTo>
                  <a:pt x="1412" y="170"/>
                </a:lnTo>
                <a:lnTo>
                  <a:pt x="1412" y="170"/>
                </a:lnTo>
                <a:lnTo>
                  <a:pt x="1374" y="154"/>
                </a:lnTo>
                <a:lnTo>
                  <a:pt x="1377" y="141"/>
                </a:lnTo>
                <a:lnTo>
                  <a:pt x="1377" y="141"/>
                </a:lnTo>
                <a:lnTo>
                  <a:pt x="1390" y="141"/>
                </a:lnTo>
                <a:lnTo>
                  <a:pt x="1399" y="139"/>
                </a:lnTo>
                <a:lnTo>
                  <a:pt x="1403" y="138"/>
                </a:lnTo>
                <a:lnTo>
                  <a:pt x="1405" y="137"/>
                </a:lnTo>
                <a:lnTo>
                  <a:pt x="1405" y="137"/>
                </a:lnTo>
                <a:lnTo>
                  <a:pt x="1407" y="133"/>
                </a:lnTo>
                <a:lnTo>
                  <a:pt x="1408" y="129"/>
                </a:lnTo>
                <a:lnTo>
                  <a:pt x="1408" y="117"/>
                </a:lnTo>
                <a:lnTo>
                  <a:pt x="1408" y="103"/>
                </a:lnTo>
                <a:lnTo>
                  <a:pt x="1408" y="103"/>
                </a:lnTo>
                <a:lnTo>
                  <a:pt x="1399" y="94"/>
                </a:lnTo>
                <a:lnTo>
                  <a:pt x="1387" y="85"/>
                </a:lnTo>
                <a:lnTo>
                  <a:pt x="1387" y="85"/>
                </a:lnTo>
                <a:lnTo>
                  <a:pt x="1376" y="76"/>
                </a:lnTo>
                <a:lnTo>
                  <a:pt x="1367" y="71"/>
                </a:lnTo>
                <a:lnTo>
                  <a:pt x="1363" y="68"/>
                </a:lnTo>
                <a:lnTo>
                  <a:pt x="1359" y="67"/>
                </a:lnTo>
                <a:lnTo>
                  <a:pt x="1359" y="67"/>
                </a:lnTo>
                <a:lnTo>
                  <a:pt x="1337" y="63"/>
                </a:lnTo>
                <a:lnTo>
                  <a:pt x="1325" y="63"/>
                </a:lnTo>
                <a:lnTo>
                  <a:pt x="1322" y="63"/>
                </a:lnTo>
                <a:lnTo>
                  <a:pt x="1319" y="64"/>
                </a:lnTo>
                <a:lnTo>
                  <a:pt x="1319" y="64"/>
                </a:lnTo>
                <a:lnTo>
                  <a:pt x="1314" y="67"/>
                </a:lnTo>
                <a:lnTo>
                  <a:pt x="1310" y="68"/>
                </a:lnTo>
                <a:lnTo>
                  <a:pt x="1307" y="70"/>
                </a:lnTo>
                <a:lnTo>
                  <a:pt x="1306" y="71"/>
                </a:lnTo>
                <a:lnTo>
                  <a:pt x="1306" y="74"/>
                </a:lnTo>
                <a:lnTo>
                  <a:pt x="1305" y="79"/>
                </a:lnTo>
                <a:lnTo>
                  <a:pt x="1305" y="79"/>
                </a:lnTo>
                <a:lnTo>
                  <a:pt x="1305" y="95"/>
                </a:lnTo>
                <a:lnTo>
                  <a:pt x="1305" y="99"/>
                </a:lnTo>
                <a:lnTo>
                  <a:pt x="1307" y="103"/>
                </a:lnTo>
                <a:lnTo>
                  <a:pt x="1307" y="103"/>
                </a:lnTo>
                <a:lnTo>
                  <a:pt x="1315" y="110"/>
                </a:lnTo>
                <a:lnTo>
                  <a:pt x="1319" y="114"/>
                </a:lnTo>
                <a:lnTo>
                  <a:pt x="1314" y="134"/>
                </a:lnTo>
                <a:lnTo>
                  <a:pt x="1314" y="134"/>
                </a:lnTo>
                <a:lnTo>
                  <a:pt x="1298" y="135"/>
                </a:lnTo>
                <a:lnTo>
                  <a:pt x="1283" y="137"/>
                </a:lnTo>
                <a:lnTo>
                  <a:pt x="1283" y="137"/>
                </a:lnTo>
                <a:lnTo>
                  <a:pt x="1282" y="134"/>
                </a:lnTo>
                <a:lnTo>
                  <a:pt x="1279" y="126"/>
                </a:lnTo>
                <a:lnTo>
                  <a:pt x="1275" y="117"/>
                </a:lnTo>
                <a:lnTo>
                  <a:pt x="1271" y="114"/>
                </a:lnTo>
                <a:lnTo>
                  <a:pt x="1267" y="110"/>
                </a:lnTo>
                <a:lnTo>
                  <a:pt x="1267" y="110"/>
                </a:lnTo>
                <a:lnTo>
                  <a:pt x="1263" y="107"/>
                </a:lnTo>
                <a:lnTo>
                  <a:pt x="1262" y="103"/>
                </a:lnTo>
                <a:lnTo>
                  <a:pt x="1260" y="99"/>
                </a:lnTo>
                <a:lnTo>
                  <a:pt x="1258" y="98"/>
                </a:lnTo>
                <a:lnTo>
                  <a:pt x="1254" y="98"/>
                </a:lnTo>
                <a:lnTo>
                  <a:pt x="1238" y="101"/>
                </a:lnTo>
                <a:lnTo>
                  <a:pt x="1238" y="101"/>
                </a:lnTo>
                <a:lnTo>
                  <a:pt x="1205" y="107"/>
                </a:lnTo>
                <a:lnTo>
                  <a:pt x="1199" y="110"/>
                </a:lnTo>
                <a:lnTo>
                  <a:pt x="1196" y="111"/>
                </a:lnTo>
                <a:lnTo>
                  <a:pt x="1195" y="114"/>
                </a:lnTo>
                <a:lnTo>
                  <a:pt x="1195" y="114"/>
                </a:lnTo>
                <a:lnTo>
                  <a:pt x="1195" y="117"/>
                </a:lnTo>
                <a:lnTo>
                  <a:pt x="1196" y="121"/>
                </a:lnTo>
                <a:lnTo>
                  <a:pt x="1200" y="128"/>
                </a:lnTo>
                <a:lnTo>
                  <a:pt x="1204" y="134"/>
                </a:lnTo>
                <a:lnTo>
                  <a:pt x="1207" y="137"/>
                </a:lnTo>
                <a:lnTo>
                  <a:pt x="1207" y="137"/>
                </a:lnTo>
                <a:lnTo>
                  <a:pt x="1209" y="138"/>
                </a:lnTo>
                <a:lnTo>
                  <a:pt x="1212" y="142"/>
                </a:lnTo>
                <a:lnTo>
                  <a:pt x="1216" y="147"/>
                </a:lnTo>
                <a:lnTo>
                  <a:pt x="1216" y="147"/>
                </a:lnTo>
                <a:lnTo>
                  <a:pt x="1208" y="160"/>
                </a:lnTo>
                <a:lnTo>
                  <a:pt x="1202" y="168"/>
                </a:lnTo>
                <a:lnTo>
                  <a:pt x="1198" y="172"/>
                </a:lnTo>
                <a:lnTo>
                  <a:pt x="1198" y="172"/>
                </a:lnTo>
                <a:lnTo>
                  <a:pt x="1177" y="172"/>
                </a:lnTo>
                <a:lnTo>
                  <a:pt x="1158" y="170"/>
                </a:lnTo>
                <a:lnTo>
                  <a:pt x="1158" y="170"/>
                </a:lnTo>
                <a:lnTo>
                  <a:pt x="1125" y="156"/>
                </a:lnTo>
                <a:lnTo>
                  <a:pt x="1096" y="143"/>
                </a:lnTo>
                <a:lnTo>
                  <a:pt x="1082" y="135"/>
                </a:lnTo>
                <a:lnTo>
                  <a:pt x="1069" y="128"/>
                </a:lnTo>
                <a:lnTo>
                  <a:pt x="1069" y="128"/>
                </a:lnTo>
                <a:lnTo>
                  <a:pt x="1049" y="115"/>
                </a:lnTo>
                <a:lnTo>
                  <a:pt x="1036" y="108"/>
                </a:lnTo>
                <a:lnTo>
                  <a:pt x="1029" y="104"/>
                </a:lnTo>
                <a:lnTo>
                  <a:pt x="1020" y="103"/>
                </a:lnTo>
                <a:lnTo>
                  <a:pt x="1020" y="103"/>
                </a:lnTo>
                <a:lnTo>
                  <a:pt x="990" y="97"/>
                </a:lnTo>
                <a:lnTo>
                  <a:pt x="972" y="92"/>
                </a:lnTo>
                <a:lnTo>
                  <a:pt x="972" y="92"/>
                </a:lnTo>
                <a:lnTo>
                  <a:pt x="959" y="63"/>
                </a:lnTo>
                <a:lnTo>
                  <a:pt x="946" y="40"/>
                </a:lnTo>
                <a:lnTo>
                  <a:pt x="940" y="30"/>
                </a:lnTo>
                <a:lnTo>
                  <a:pt x="934" y="23"/>
                </a:lnTo>
                <a:lnTo>
                  <a:pt x="934" y="23"/>
                </a:lnTo>
                <a:lnTo>
                  <a:pt x="928" y="18"/>
                </a:lnTo>
                <a:lnTo>
                  <a:pt x="922" y="13"/>
                </a:lnTo>
                <a:lnTo>
                  <a:pt x="914" y="9"/>
                </a:lnTo>
                <a:lnTo>
                  <a:pt x="907" y="5"/>
                </a:lnTo>
                <a:lnTo>
                  <a:pt x="900" y="2"/>
                </a:lnTo>
                <a:lnTo>
                  <a:pt x="892" y="1"/>
                </a:lnTo>
                <a:lnTo>
                  <a:pt x="884" y="0"/>
                </a:lnTo>
                <a:lnTo>
                  <a:pt x="879" y="0"/>
                </a:lnTo>
                <a:lnTo>
                  <a:pt x="879" y="0"/>
                </a:lnTo>
                <a:lnTo>
                  <a:pt x="872" y="2"/>
                </a:lnTo>
                <a:lnTo>
                  <a:pt x="867" y="4"/>
                </a:lnTo>
                <a:lnTo>
                  <a:pt x="860" y="9"/>
                </a:lnTo>
                <a:lnTo>
                  <a:pt x="854" y="15"/>
                </a:lnTo>
                <a:lnTo>
                  <a:pt x="852" y="21"/>
                </a:lnTo>
                <a:lnTo>
                  <a:pt x="852" y="21"/>
                </a:lnTo>
                <a:lnTo>
                  <a:pt x="849" y="24"/>
                </a:lnTo>
                <a:lnTo>
                  <a:pt x="847" y="30"/>
                </a:lnTo>
                <a:lnTo>
                  <a:pt x="843" y="35"/>
                </a:lnTo>
                <a:lnTo>
                  <a:pt x="840" y="40"/>
                </a:lnTo>
                <a:lnTo>
                  <a:pt x="840" y="40"/>
                </a:lnTo>
                <a:lnTo>
                  <a:pt x="834" y="61"/>
                </a:lnTo>
                <a:lnTo>
                  <a:pt x="834" y="61"/>
                </a:lnTo>
                <a:lnTo>
                  <a:pt x="831" y="62"/>
                </a:lnTo>
                <a:lnTo>
                  <a:pt x="823" y="67"/>
                </a:lnTo>
                <a:lnTo>
                  <a:pt x="814" y="76"/>
                </a:lnTo>
                <a:lnTo>
                  <a:pt x="809" y="83"/>
                </a:lnTo>
                <a:lnTo>
                  <a:pt x="804" y="89"/>
                </a:lnTo>
                <a:lnTo>
                  <a:pt x="804" y="89"/>
                </a:lnTo>
                <a:lnTo>
                  <a:pt x="802" y="98"/>
                </a:lnTo>
                <a:lnTo>
                  <a:pt x="799" y="106"/>
                </a:lnTo>
                <a:lnTo>
                  <a:pt x="798" y="114"/>
                </a:lnTo>
                <a:lnTo>
                  <a:pt x="798" y="120"/>
                </a:lnTo>
                <a:lnTo>
                  <a:pt x="799" y="134"/>
                </a:lnTo>
                <a:lnTo>
                  <a:pt x="803" y="146"/>
                </a:lnTo>
                <a:lnTo>
                  <a:pt x="803" y="146"/>
                </a:lnTo>
                <a:lnTo>
                  <a:pt x="808" y="161"/>
                </a:lnTo>
                <a:lnTo>
                  <a:pt x="812" y="168"/>
                </a:lnTo>
                <a:lnTo>
                  <a:pt x="812" y="168"/>
                </a:lnTo>
                <a:close/>
                <a:moveTo>
                  <a:pt x="1222" y="444"/>
                </a:moveTo>
                <a:lnTo>
                  <a:pt x="1405" y="497"/>
                </a:lnTo>
                <a:lnTo>
                  <a:pt x="1405" y="497"/>
                </a:lnTo>
                <a:lnTo>
                  <a:pt x="1369" y="519"/>
                </a:lnTo>
                <a:lnTo>
                  <a:pt x="1340" y="536"/>
                </a:lnTo>
                <a:lnTo>
                  <a:pt x="1319" y="546"/>
                </a:lnTo>
                <a:lnTo>
                  <a:pt x="1319" y="546"/>
                </a:lnTo>
                <a:lnTo>
                  <a:pt x="1274" y="564"/>
                </a:lnTo>
                <a:lnTo>
                  <a:pt x="1115" y="568"/>
                </a:lnTo>
                <a:lnTo>
                  <a:pt x="1120" y="531"/>
                </a:lnTo>
                <a:lnTo>
                  <a:pt x="1120" y="531"/>
                </a:lnTo>
                <a:lnTo>
                  <a:pt x="1146" y="522"/>
                </a:lnTo>
                <a:lnTo>
                  <a:pt x="1167" y="515"/>
                </a:lnTo>
                <a:lnTo>
                  <a:pt x="1182" y="511"/>
                </a:lnTo>
                <a:lnTo>
                  <a:pt x="1182" y="511"/>
                </a:lnTo>
                <a:lnTo>
                  <a:pt x="1190" y="510"/>
                </a:lnTo>
                <a:lnTo>
                  <a:pt x="1195" y="510"/>
                </a:lnTo>
                <a:lnTo>
                  <a:pt x="1222" y="511"/>
                </a:lnTo>
                <a:lnTo>
                  <a:pt x="1222" y="511"/>
                </a:lnTo>
                <a:lnTo>
                  <a:pt x="1235" y="510"/>
                </a:lnTo>
                <a:lnTo>
                  <a:pt x="1248" y="506"/>
                </a:lnTo>
                <a:lnTo>
                  <a:pt x="1260" y="502"/>
                </a:lnTo>
                <a:lnTo>
                  <a:pt x="1271" y="497"/>
                </a:lnTo>
                <a:lnTo>
                  <a:pt x="1288" y="488"/>
                </a:lnTo>
                <a:lnTo>
                  <a:pt x="1294" y="484"/>
                </a:lnTo>
                <a:lnTo>
                  <a:pt x="1294" y="484"/>
                </a:lnTo>
                <a:lnTo>
                  <a:pt x="1275" y="483"/>
                </a:lnTo>
                <a:lnTo>
                  <a:pt x="1260" y="480"/>
                </a:lnTo>
                <a:lnTo>
                  <a:pt x="1253" y="478"/>
                </a:lnTo>
                <a:lnTo>
                  <a:pt x="1247" y="475"/>
                </a:lnTo>
                <a:lnTo>
                  <a:pt x="1247" y="475"/>
                </a:lnTo>
                <a:lnTo>
                  <a:pt x="1242" y="471"/>
                </a:lnTo>
                <a:lnTo>
                  <a:pt x="1238" y="467"/>
                </a:lnTo>
                <a:lnTo>
                  <a:pt x="1230" y="457"/>
                </a:lnTo>
                <a:lnTo>
                  <a:pt x="1225" y="448"/>
                </a:lnTo>
                <a:lnTo>
                  <a:pt x="1222" y="444"/>
                </a:lnTo>
                <a:lnTo>
                  <a:pt x="1222" y="44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CDBAD877-54B4-4827-A646-6E56296DA0DE}"/>
              </a:ext>
            </a:extLst>
          </p:cNvPr>
          <p:cNvSpPr>
            <a:spLocks noEditPoints="1"/>
          </p:cNvSpPr>
          <p:nvPr/>
        </p:nvSpPr>
        <p:spPr bwMode="auto">
          <a:xfrm>
            <a:off x="7879172" y="5078286"/>
            <a:ext cx="1636729" cy="548706"/>
          </a:xfrm>
          <a:custGeom>
            <a:avLst/>
            <a:gdLst>
              <a:gd name="T0" fmla="*/ 405 w 1569"/>
              <a:gd name="T1" fmla="*/ 127 h 526"/>
              <a:gd name="T2" fmla="*/ 161 w 1569"/>
              <a:gd name="T3" fmla="*/ 115 h 526"/>
              <a:gd name="T4" fmla="*/ 59 w 1569"/>
              <a:gd name="T5" fmla="*/ 209 h 526"/>
              <a:gd name="T6" fmla="*/ 4 w 1569"/>
              <a:gd name="T7" fmla="*/ 235 h 526"/>
              <a:gd name="T8" fmla="*/ 5 w 1569"/>
              <a:gd name="T9" fmla="*/ 250 h 526"/>
              <a:gd name="T10" fmla="*/ 159 w 1569"/>
              <a:gd name="T11" fmla="*/ 293 h 526"/>
              <a:gd name="T12" fmla="*/ 467 w 1569"/>
              <a:gd name="T13" fmla="*/ 334 h 526"/>
              <a:gd name="T14" fmla="*/ 541 w 1569"/>
              <a:gd name="T15" fmla="*/ 391 h 526"/>
              <a:gd name="T16" fmla="*/ 458 w 1569"/>
              <a:gd name="T17" fmla="*/ 414 h 526"/>
              <a:gd name="T18" fmla="*/ 431 w 1569"/>
              <a:gd name="T19" fmla="*/ 436 h 526"/>
              <a:gd name="T20" fmla="*/ 512 w 1569"/>
              <a:gd name="T21" fmla="*/ 467 h 526"/>
              <a:gd name="T22" fmla="*/ 735 w 1569"/>
              <a:gd name="T23" fmla="*/ 508 h 526"/>
              <a:gd name="T24" fmla="*/ 1054 w 1569"/>
              <a:gd name="T25" fmla="*/ 520 h 526"/>
              <a:gd name="T26" fmla="*/ 1375 w 1569"/>
              <a:gd name="T27" fmla="*/ 506 h 526"/>
              <a:gd name="T28" fmla="*/ 1516 w 1569"/>
              <a:gd name="T29" fmla="*/ 477 h 526"/>
              <a:gd name="T30" fmla="*/ 1525 w 1569"/>
              <a:gd name="T31" fmla="*/ 445 h 526"/>
              <a:gd name="T32" fmla="*/ 1521 w 1569"/>
              <a:gd name="T33" fmla="*/ 333 h 526"/>
              <a:gd name="T34" fmla="*/ 1564 w 1569"/>
              <a:gd name="T35" fmla="*/ 308 h 526"/>
              <a:gd name="T36" fmla="*/ 1555 w 1569"/>
              <a:gd name="T37" fmla="*/ 272 h 526"/>
              <a:gd name="T38" fmla="*/ 1556 w 1569"/>
              <a:gd name="T39" fmla="*/ 240 h 526"/>
              <a:gd name="T40" fmla="*/ 1550 w 1569"/>
              <a:gd name="T41" fmla="*/ 219 h 526"/>
              <a:gd name="T42" fmla="*/ 1541 w 1569"/>
              <a:gd name="T43" fmla="*/ 197 h 526"/>
              <a:gd name="T44" fmla="*/ 1481 w 1569"/>
              <a:gd name="T45" fmla="*/ 193 h 526"/>
              <a:gd name="T46" fmla="*/ 1471 w 1569"/>
              <a:gd name="T47" fmla="*/ 208 h 526"/>
              <a:gd name="T48" fmla="*/ 1454 w 1569"/>
              <a:gd name="T49" fmla="*/ 227 h 526"/>
              <a:gd name="T50" fmla="*/ 1406 w 1569"/>
              <a:gd name="T51" fmla="*/ 224 h 526"/>
              <a:gd name="T52" fmla="*/ 1399 w 1569"/>
              <a:gd name="T53" fmla="*/ 237 h 526"/>
              <a:gd name="T54" fmla="*/ 1386 w 1569"/>
              <a:gd name="T55" fmla="*/ 259 h 526"/>
              <a:gd name="T56" fmla="*/ 1353 w 1569"/>
              <a:gd name="T57" fmla="*/ 276 h 526"/>
              <a:gd name="T58" fmla="*/ 1329 w 1569"/>
              <a:gd name="T59" fmla="*/ 324 h 526"/>
              <a:gd name="T60" fmla="*/ 1332 w 1569"/>
              <a:gd name="T61" fmla="*/ 303 h 526"/>
              <a:gd name="T62" fmla="*/ 1330 w 1569"/>
              <a:gd name="T63" fmla="*/ 293 h 526"/>
              <a:gd name="T64" fmla="*/ 1190 w 1569"/>
              <a:gd name="T65" fmla="*/ 253 h 526"/>
              <a:gd name="T66" fmla="*/ 1168 w 1569"/>
              <a:gd name="T67" fmla="*/ 215 h 526"/>
              <a:gd name="T68" fmla="*/ 1126 w 1569"/>
              <a:gd name="T69" fmla="*/ 208 h 526"/>
              <a:gd name="T70" fmla="*/ 1092 w 1569"/>
              <a:gd name="T71" fmla="*/ 226 h 526"/>
              <a:gd name="T72" fmla="*/ 1120 w 1569"/>
              <a:gd name="T73" fmla="*/ 133 h 526"/>
              <a:gd name="T74" fmla="*/ 1138 w 1569"/>
              <a:gd name="T75" fmla="*/ 91 h 526"/>
              <a:gd name="T76" fmla="*/ 1116 w 1569"/>
              <a:gd name="T77" fmla="*/ 73 h 526"/>
              <a:gd name="T78" fmla="*/ 1125 w 1569"/>
              <a:gd name="T79" fmla="*/ 41 h 526"/>
              <a:gd name="T80" fmla="*/ 1117 w 1569"/>
              <a:gd name="T81" fmla="*/ 14 h 526"/>
              <a:gd name="T82" fmla="*/ 1090 w 1569"/>
              <a:gd name="T83" fmla="*/ 1 h 526"/>
              <a:gd name="T84" fmla="*/ 1044 w 1569"/>
              <a:gd name="T85" fmla="*/ 2 h 526"/>
              <a:gd name="T86" fmla="*/ 1037 w 1569"/>
              <a:gd name="T87" fmla="*/ 23 h 526"/>
              <a:gd name="T88" fmla="*/ 1018 w 1569"/>
              <a:gd name="T89" fmla="*/ 36 h 526"/>
              <a:gd name="T90" fmla="*/ 970 w 1569"/>
              <a:gd name="T91" fmla="*/ 37 h 526"/>
              <a:gd name="T92" fmla="*/ 969 w 1569"/>
              <a:gd name="T93" fmla="*/ 53 h 526"/>
              <a:gd name="T94" fmla="*/ 942 w 1569"/>
              <a:gd name="T95" fmla="*/ 76 h 526"/>
              <a:gd name="T96" fmla="*/ 921 w 1569"/>
              <a:gd name="T97" fmla="*/ 99 h 526"/>
              <a:gd name="T98" fmla="*/ 902 w 1569"/>
              <a:gd name="T99" fmla="*/ 125 h 526"/>
              <a:gd name="T100" fmla="*/ 899 w 1569"/>
              <a:gd name="T101" fmla="*/ 106 h 526"/>
              <a:gd name="T102" fmla="*/ 875 w 1569"/>
              <a:gd name="T103" fmla="*/ 90 h 526"/>
              <a:gd name="T104" fmla="*/ 744 w 1569"/>
              <a:gd name="T105" fmla="*/ 32 h 526"/>
              <a:gd name="T106" fmla="*/ 715 w 1569"/>
              <a:gd name="T107" fmla="*/ 16 h 526"/>
              <a:gd name="T108" fmla="*/ 676 w 1569"/>
              <a:gd name="T109" fmla="*/ 31 h 526"/>
              <a:gd name="T110" fmla="*/ 642 w 1569"/>
              <a:gd name="T111" fmla="*/ 45 h 526"/>
              <a:gd name="T112" fmla="*/ 626 w 1569"/>
              <a:gd name="T113" fmla="*/ 80 h 526"/>
              <a:gd name="T114" fmla="*/ 849 w 1569"/>
              <a:gd name="T115" fmla="*/ 316 h 526"/>
              <a:gd name="T116" fmla="*/ 685 w 1569"/>
              <a:gd name="T117" fmla="*/ 374 h 526"/>
              <a:gd name="T118" fmla="*/ 199 w 1569"/>
              <a:gd name="T119" fmla="*/ 179 h 526"/>
              <a:gd name="T120" fmla="*/ 249 w 1569"/>
              <a:gd name="T121" fmla="*/ 174 h 526"/>
              <a:gd name="T122" fmla="*/ 630 w 1569"/>
              <a:gd name="T123" fmla="*/ 370 h 526"/>
              <a:gd name="T124" fmla="*/ 679 w 1569"/>
              <a:gd name="T125" fmla="*/ 36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9" h="526">
                <a:moveTo>
                  <a:pt x="626" y="80"/>
                </a:moveTo>
                <a:lnTo>
                  <a:pt x="626" y="80"/>
                </a:lnTo>
                <a:lnTo>
                  <a:pt x="541" y="96"/>
                </a:lnTo>
                <a:lnTo>
                  <a:pt x="467" y="112"/>
                </a:lnTo>
                <a:lnTo>
                  <a:pt x="433" y="120"/>
                </a:lnTo>
                <a:lnTo>
                  <a:pt x="405" y="127"/>
                </a:lnTo>
                <a:lnTo>
                  <a:pt x="405" y="127"/>
                </a:lnTo>
                <a:lnTo>
                  <a:pt x="353" y="144"/>
                </a:lnTo>
                <a:lnTo>
                  <a:pt x="306" y="162"/>
                </a:lnTo>
                <a:lnTo>
                  <a:pt x="254" y="182"/>
                </a:lnTo>
                <a:lnTo>
                  <a:pt x="258" y="167"/>
                </a:lnTo>
                <a:lnTo>
                  <a:pt x="161" y="115"/>
                </a:lnTo>
                <a:lnTo>
                  <a:pt x="143" y="195"/>
                </a:lnTo>
                <a:lnTo>
                  <a:pt x="143" y="195"/>
                </a:lnTo>
                <a:lnTo>
                  <a:pt x="110" y="198"/>
                </a:lnTo>
                <a:lnTo>
                  <a:pt x="81" y="204"/>
                </a:lnTo>
                <a:lnTo>
                  <a:pt x="70" y="206"/>
                </a:lnTo>
                <a:lnTo>
                  <a:pt x="59" y="209"/>
                </a:lnTo>
                <a:lnTo>
                  <a:pt x="59" y="209"/>
                </a:lnTo>
                <a:lnTo>
                  <a:pt x="39" y="217"/>
                </a:lnTo>
                <a:lnTo>
                  <a:pt x="27" y="222"/>
                </a:lnTo>
                <a:lnTo>
                  <a:pt x="15" y="227"/>
                </a:lnTo>
                <a:lnTo>
                  <a:pt x="6" y="232"/>
                </a:lnTo>
                <a:lnTo>
                  <a:pt x="4" y="235"/>
                </a:lnTo>
                <a:lnTo>
                  <a:pt x="1" y="239"/>
                </a:lnTo>
                <a:lnTo>
                  <a:pt x="0" y="241"/>
                </a:lnTo>
                <a:lnTo>
                  <a:pt x="0" y="244"/>
                </a:lnTo>
                <a:lnTo>
                  <a:pt x="2" y="248"/>
                </a:lnTo>
                <a:lnTo>
                  <a:pt x="5" y="250"/>
                </a:lnTo>
                <a:lnTo>
                  <a:pt x="5" y="250"/>
                </a:lnTo>
                <a:lnTo>
                  <a:pt x="18" y="255"/>
                </a:lnTo>
                <a:lnTo>
                  <a:pt x="36" y="262"/>
                </a:lnTo>
                <a:lnTo>
                  <a:pt x="81" y="275"/>
                </a:lnTo>
                <a:lnTo>
                  <a:pt x="128" y="285"/>
                </a:lnTo>
                <a:lnTo>
                  <a:pt x="159" y="293"/>
                </a:lnTo>
                <a:lnTo>
                  <a:pt x="159" y="293"/>
                </a:lnTo>
                <a:lnTo>
                  <a:pt x="177" y="297"/>
                </a:lnTo>
                <a:lnTo>
                  <a:pt x="211" y="302"/>
                </a:lnTo>
                <a:lnTo>
                  <a:pt x="304" y="316"/>
                </a:lnTo>
                <a:lnTo>
                  <a:pt x="402" y="329"/>
                </a:lnTo>
                <a:lnTo>
                  <a:pt x="441" y="333"/>
                </a:lnTo>
                <a:lnTo>
                  <a:pt x="467" y="334"/>
                </a:lnTo>
                <a:lnTo>
                  <a:pt x="467" y="334"/>
                </a:lnTo>
                <a:lnTo>
                  <a:pt x="515" y="333"/>
                </a:lnTo>
                <a:lnTo>
                  <a:pt x="587" y="329"/>
                </a:lnTo>
                <a:lnTo>
                  <a:pt x="574" y="387"/>
                </a:lnTo>
                <a:lnTo>
                  <a:pt x="574" y="387"/>
                </a:lnTo>
                <a:lnTo>
                  <a:pt x="541" y="391"/>
                </a:lnTo>
                <a:lnTo>
                  <a:pt x="512" y="396"/>
                </a:lnTo>
                <a:lnTo>
                  <a:pt x="501" y="399"/>
                </a:lnTo>
                <a:lnTo>
                  <a:pt x="490" y="401"/>
                </a:lnTo>
                <a:lnTo>
                  <a:pt x="490" y="401"/>
                </a:lnTo>
                <a:lnTo>
                  <a:pt x="470" y="409"/>
                </a:lnTo>
                <a:lnTo>
                  <a:pt x="458" y="414"/>
                </a:lnTo>
                <a:lnTo>
                  <a:pt x="446" y="419"/>
                </a:lnTo>
                <a:lnTo>
                  <a:pt x="437" y="424"/>
                </a:lnTo>
                <a:lnTo>
                  <a:pt x="435" y="427"/>
                </a:lnTo>
                <a:lnTo>
                  <a:pt x="432" y="431"/>
                </a:lnTo>
                <a:lnTo>
                  <a:pt x="431" y="433"/>
                </a:lnTo>
                <a:lnTo>
                  <a:pt x="431" y="436"/>
                </a:lnTo>
                <a:lnTo>
                  <a:pt x="432" y="439"/>
                </a:lnTo>
                <a:lnTo>
                  <a:pt x="436" y="442"/>
                </a:lnTo>
                <a:lnTo>
                  <a:pt x="436" y="442"/>
                </a:lnTo>
                <a:lnTo>
                  <a:pt x="449" y="448"/>
                </a:lnTo>
                <a:lnTo>
                  <a:pt x="467" y="454"/>
                </a:lnTo>
                <a:lnTo>
                  <a:pt x="512" y="467"/>
                </a:lnTo>
                <a:lnTo>
                  <a:pt x="559" y="477"/>
                </a:lnTo>
                <a:lnTo>
                  <a:pt x="590" y="485"/>
                </a:lnTo>
                <a:lnTo>
                  <a:pt x="590" y="485"/>
                </a:lnTo>
                <a:lnTo>
                  <a:pt x="608" y="489"/>
                </a:lnTo>
                <a:lnTo>
                  <a:pt x="641" y="494"/>
                </a:lnTo>
                <a:lnTo>
                  <a:pt x="735" y="508"/>
                </a:lnTo>
                <a:lnTo>
                  <a:pt x="833" y="521"/>
                </a:lnTo>
                <a:lnTo>
                  <a:pt x="872" y="525"/>
                </a:lnTo>
                <a:lnTo>
                  <a:pt x="898" y="526"/>
                </a:lnTo>
                <a:lnTo>
                  <a:pt x="898" y="526"/>
                </a:lnTo>
                <a:lnTo>
                  <a:pt x="960" y="524"/>
                </a:lnTo>
                <a:lnTo>
                  <a:pt x="1054" y="520"/>
                </a:lnTo>
                <a:lnTo>
                  <a:pt x="1221" y="510"/>
                </a:lnTo>
                <a:lnTo>
                  <a:pt x="1221" y="510"/>
                </a:lnTo>
                <a:lnTo>
                  <a:pt x="1267" y="508"/>
                </a:lnTo>
                <a:lnTo>
                  <a:pt x="1320" y="508"/>
                </a:lnTo>
                <a:lnTo>
                  <a:pt x="1347" y="507"/>
                </a:lnTo>
                <a:lnTo>
                  <a:pt x="1375" y="506"/>
                </a:lnTo>
                <a:lnTo>
                  <a:pt x="1404" y="502"/>
                </a:lnTo>
                <a:lnTo>
                  <a:pt x="1432" y="498"/>
                </a:lnTo>
                <a:lnTo>
                  <a:pt x="1432" y="498"/>
                </a:lnTo>
                <a:lnTo>
                  <a:pt x="1477" y="489"/>
                </a:lnTo>
                <a:lnTo>
                  <a:pt x="1504" y="483"/>
                </a:lnTo>
                <a:lnTo>
                  <a:pt x="1516" y="477"/>
                </a:lnTo>
                <a:lnTo>
                  <a:pt x="1520" y="476"/>
                </a:lnTo>
                <a:lnTo>
                  <a:pt x="1520" y="476"/>
                </a:lnTo>
                <a:lnTo>
                  <a:pt x="1523" y="463"/>
                </a:lnTo>
                <a:lnTo>
                  <a:pt x="1525" y="452"/>
                </a:lnTo>
                <a:lnTo>
                  <a:pt x="1525" y="448"/>
                </a:lnTo>
                <a:lnTo>
                  <a:pt x="1525" y="445"/>
                </a:lnTo>
                <a:lnTo>
                  <a:pt x="1525" y="445"/>
                </a:lnTo>
                <a:lnTo>
                  <a:pt x="1519" y="436"/>
                </a:lnTo>
                <a:lnTo>
                  <a:pt x="1515" y="432"/>
                </a:lnTo>
                <a:lnTo>
                  <a:pt x="1515" y="333"/>
                </a:lnTo>
                <a:lnTo>
                  <a:pt x="1515" y="333"/>
                </a:lnTo>
                <a:lnTo>
                  <a:pt x="1521" y="333"/>
                </a:lnTo>
                <a:lnTo>
                  <a:pt x="1535" y="329"/>
                </a:lnTo>
                <a:lnTo>
                  <a:pt x="1550" y="325"/>
                </a:lnTo>
                <a:lnTo>
                  <a:pt x="1556" y="321"/>
                </a:lnTo>
                <a:lnTo>
                  <a:pt x="1559" y="319"/>
                </a:lnTo>
                <a:lnTo>
                  <a:pt x="1559" y="319"/>
                </a:lnTo>
                <a:lnTo>
                  <a:pt x="1564" y="308"/>
                </a:lnTo>
                <a:lnTo>
                  <a:pt x="1568" y="295"/>
                </a:lnTo>
                <a:lnTo>
                  <a:pt x="1569" y="284"/>
                </a:lnTo>
                <a:lnTo>
                  <a:pt x="1569" y="280"/>
                </a:lnTo>
                <a:lnTo>
                  <a:pt x="1568" y="279"/>
                </a:lnTo>
                <a:lnTo>
                  <a:pt x="1568" y="279"/>
                </a:lnTo>
                <a:lnTo>
                  <a:pt x="1555" y="272"/>
                </a:lnTo>
                <a:lnTo>
                  <a:pt x="1550" y="268"/>
                </a:lnTo>
                <a:lnTo>
                  <a:pt x="1547" y="266"/>
                </a:lnTo>
                <a:lnTo>
                  <a:pt x="1547" y="266"/>
                </a:lnTo>
                <a:lnTo>
                  <a:pt x="1551" y="255"/>
                </a:lnTo>
                <a:lnTo>
                  <a:pt x="1555" y="248"/>
                </a:lnTo>
                <a:lnTo>
                  <a:pt x="1556" y="240"/>
                </a:lnTo>
                <a:lnTo>
                  <a:pt x="1556" y="240"/>
                </a:lnTo>
                <a:lnTo>
                  <a:pt x="1555" y="233"/>
                </a:lnTo>
                <a:lnTo>
                  <a:pt x="1553" y="228"/>
                </a:lnTo>
                <a:lnTo>
                  <a:pt x="1551" y="224"/>
                </a:lnTo>
                <a:lnTo>
                  <a:pt x="1550" y="219"/>
                </a:lnTo>
                <a:lnTo>
                  <a:pt x="1550" y="219"/>
                </a:lnTo>
                <a:lnTo>
                  <a:pt x="1548" y="213"/>
                </a:lnTo>
                <a:lnTo>
                  <a:pt x="1547" y="206"/>
                </a:lnTo>
                <a:lnTo>
                  <a:pt x="1546" y="201"/>
                </a:lnTo>
                <a:lnTo>
                  <a:pt x="1543" y="198"/>
                </a:lnTo>
                <a:lnTo>
                  <a:pt x="1541" y="197"/>
                </a:lnTo>
                <a:lnTo>
                  <a:pt x="1541" y="197"/>
                </a:lnTo>
                <a:lnTo>
                  <a:pt x="1532" y="195"/>
                </a:lnTo>
                <a:lnTo>
                  <a:pt x="1520" y="193"/>
                </a:lnTo>
                <a:lnTo>
                  <a:pt x="1507" y="192"/>
                </a:lnTo>
                <a:lnTo>
                  <a:pt x="1489" y="196"/>
                </a:lnTo>
                <a:lnTo>
                  <a:pt x="1489" y="196"/>
                </a:lnTo>
                <a:lnTo>
                  <a:pt x="1481" y="193"/>
                </a:lnTo>
                <a:lnTo>
                  <a:pt x="1476" y="193"/>
                </a:lnTo>
                <a:lnTo>
                  <a:pt x="1473" y="195"/>
                </a:lnTo>
                <a:lnTo>
                  <a:pt x="1473" y="196"/>
                </a:lnTo>
                <a:lnTo>
                  <a:pt x="1473" y="196"/>
                </a:lnTo>
                <a:lnTo>
                  <a:pt x="1472" y="201"/>
                </a:lnTo>
                <a:lnTo>
                  <a:pt x="1471" y="208"/>
                </a:lnTo>
                <a:lnTo>
                  <a:pt x="1468" y="215"/>
                </a:lnTo>
                <a:lnTo>
                  <a:pt x="1468" y="215"/>
                </a:lnTo>
                <a:lnTo>
                  <a:pt x="1467" y="217"/>
                </a:lnTo>
                <a:lnTo>
                  <a:pt x="1466" y="219"/>
                </a:lnTo>
                <a:lnTo>
                  <a:pt x="1462" y="223"/>
                </a:lnTo>
                <a:lnTo>
                  <a:pt x="1454" y="227"/>
                </a:lnTo>
                <a:lnTo>
                  <a:pt x="1454" y="227"/>
                </a:lnTo>
                <a:lnTo>
                  <a:pt x="1448" y="228"/>
                </a:lnTo>
                <a:lnTo>
                  <a:pt x="1441" y="228"/>
                </a:lnTo>
                <a:lnTo>
                  <a:pt x="1424" y="227"/>
                </a:lnTo>
                <a:lnTo>
                  <a:pt x="1412" y="224"/>
                </a:lnTo>
                <a:lnTo>
                  <a:pt x="1406" y="224"/>
                </a:lnTo>
                <a:lnTo>
                  <a:pt x="1405" y="224"/>
                </a:lnTo>
                <a:lnTo>
                  <a:pt x="1405" y="224"/>
                </a:lnTo>
                <a:lnTo>
                  <a:pt x="1401" y="229"/>
                </a:lnTo>
                <a:lnTo>
                  <a:pt x="1400" y="233"/>
                </a:lnTo>
                <a:lnTo>
                  <a:pt x="1399" y="237"/>
                </a:lnTo>
                <a:lnTo>
                  <a:pt x="1399" y="237"/>
                </a:lnTo>
                <a:lnTo>
                  <a:pt x="1400" y="241"/>
                </a:lnTo>
                <a:lnTo>
                  <a:pt x="1400" y="242"/>
                </a:lnTo>
                <a:lnTo>
                  <a:pt x="1400" y="245"/>
                </a:lnTo>
                <a:lnTo>
                  <a:pt x="1397" y="249"/>
                </a:lnTo>
                <a:lnTo>
                  <a:pt x="1397" y="249"/>
                </a:lnTo>
                <a:lnTo>
                  <a:pt x="1386" y="259"/>
                </a:lnTo>
                <a:lnTo>
                  <a:pt x="1378" y="266"/>
                </a:lnTo>
                <a:lnTo>
                  <a:pt x="1378" y="266"/>
                </a:lnTo>
                <a:lnTo>
                  <a:pt x="1373" y="268"/>
                </a:lnTo>
                <a:lnTo>
                  <a:pt x="1364" y="271"/>
                </a:lnTo>
                <a:lnTo>
                  <a:pt x="1356" y="275"/>
                </a:lnTo>
                <a:lnTo>
                  <a:pt x="1353" y="276"/>
                </a:lnTo>
                <a:lnTo>
                  <a:pt x="1353" y="279"/>
                </a:lnTo>
                <a:lnTo>
                  <a:pt x="1353" y="279"/>
                </a:lnTo>
                <a:lnTo>
                  <a:pt x="1352" y="291"/>
                </a:lnTo>
                <a:lnTo>
                  <a:pt x="1351" y="299"/>
                </a:lnTo>
                <a:lnTo>
                  <a:pt x="1362" y="319"/>
                </a:lnTo>
                <a:lnTo>
                  <a:pt x="1329" y="324"/>
                </a:lnTo>
                <a:lnTo>
                  <a:pt x="1329" y="324"/>
                </a:lnTo>
                <a:lnTo>
                  <a:pt x="1330" y="322"/>
                </a:lnTo>
                <a:lnTo>
                  <a:pt x="1333" y="317"/>
                </a:lnTo>
                <a:lnTo>
                  <a:pt x="1334" y="311"/>
                </a:lnTo>
                <a:lnTo>
                  <a:pt x="1334" y="307"/>
                </a:lnTo>
                <a:lnTo>
                  <a:pt x="1332" y="303"/>
                </a:lnTo>
                <a:lnTo>
                  <a:pt x="1332" y="303"/>
                </a:lnTo>
                <a:lnTo>
                  <a:pt x="1330" y="299"/>
                </a:lnTo>
                <a:lnTo>
                  <a:pt x="1330" y="298"/>
                </a:lnTo>
                <a:lnTo>
                  <a:pt x="1332" y="295"/>
                </a:lnTo>
                <a:lnTo>
                  <a:pt x="1332" y="294"/>
                </a:lnTo>
                <a:lnTo>
                  <a:pt x="1330" y="293"/>
                </a:lnTo>
                <a:lnTo>
                  <a:pt x="1319" y="288"/>
                </a:lnTo>
                <a:lnTo>
                  <a:pt x="1319" y="288"/>
                </a:lnTo>
                <a:lnTo>
                  <a:pt x="1306" y="282"/>
                </a:lnTo>
                <a:lnTo>
                  <a:pt x="1288" y="277"/>
                </a:lnTo>
                <a:lnTo>
                  <a:pt x="1244" y="266"/>
                </a:lnTo>
                <a:lnTo>
                  <a:pt x="1190" y="253"/>
                </a:lnTo>
                <a:lnTo>
                  <a:pt x="1190" y="253"/>
                </a:lnTo>
                <a:lnTo>
                  <a:pt x="1182" y="237"/>
                </a:lnTo>
                <a:lnTo>
                  <a:pt x="1175" y="224"/>
                </a:lnTo>
                <a:lnTo>
                  <a:pt x="1172" y="219"/>
                </a:lnTo>
                <a:lnTo>
                  <a:pt x="1168" y="215"/>
                </a:lnTo>
                <a:lnTo>
                  <a:pt x="1168" y="215"/>
                </a:lnTo>
                <a:lnTo>
                  <a:pt x="1162" y="213"/>
                </a:lnTo>
                <a:lnTo>
                  <a:pt x="1157" y="211"/>
                </a:lnTo>
                <a:lnTo>
                  <a:pt x="1146" y="209"/>
                </a:lnTo>
                <a:lnTo>
                  <a:pt x="1134" y="208"/>
                </a:lnTo>
                <a:lnTo>
                  <a:pt x="1126" y="208"/>
                </a:lnTo>
                <a:lnTo>
                  <a:pt x="1126" y="208"/>
                </a:lnTo>
                <a:lnTo>
                  <a:pt x="1121" y="211"/>
                </a:lnTo>
                <a:lnTo>
                  <a:pt x="1115" y="217"/>
                </a:lnTo>
                <a:lnTo>
                  <a:pt x="1107" y="222"/>
                </a:lnTo>
                <a:lnTo>
                  <a:pt x="1107" y="222"/>
                </a:lnTo>
                <a:lnTo>
                  <a:pt x="1099" y="223"/>
                </a:lnTo>
                <a:lnTo>
                  <a:pt x="1092" y="226"/>
                </a:lnTo>
                <a:lnTo>
                  <a:pt x="1084" y="229"/>
                </a:lnTo>
                <a:lnTo>
                  <a:pt x="1085" y="140"/>
                </a:lnTo>
                <a:lnTo>
                  <a:pt x="1085" y="140"/>
                </a:lnTo>
                <a:lnTo>
                  <a:pt x="1090" y="140"/>
                </a:lnTo>
                <a:lnTo>
                  <a:pt x="1104" y="138"/>
                </a:lnTo>
                <a:lnTo>
                  <a:pt x="1120" y="133"/>
                </a:lnTo>
                <a:lnTo>
                  <a:pt x="1125" y="129"/>
                </a:lnTo>
                <a:lnTo>
                  <a:pt x="1129" y="126"/>
                </a:lnTo>
                <a:lnTo>
                  <a:pt x="1129" y="126"/>
                </a:lnTo>
                <a:lnTo>
                  <a:pt x="1133" y="116"/>
                </a:lnTo>
                <a:lnTo>
                  <a:pt x="1137" y="103"/>
                </a:lnTo>
                <a:lnTo>
                  <a:pt x="1138" y="91"/>
                </a:lnTo>
                <a:lnTo>
                  <a:pt x="1138" y="87"/>
                </a:lnTo>
                <a:lnTo>
                  <a:pt x="1137" y="86"/>
                </a:lnTo>
                <a:lnTo>
                  <a:pt x="1137" y="86"/>
                </a:lnTo>
                <a:lnTo>
                  <a:pt x="1125" y="80"/>
                </a:lnTo>
                <a:lnTo>
                  <a:pt x="1119" y="76"/>
                </a:lnTo>
                <a:lnTo>
                  <a:pt x="1116" y="73"/>
                </a:lnTo>
                <a:lnTo>
                  <a:pt x="1116" y="73"/>
                </a:lnTo>
                <a:lnTo>
                  <a:pt x="1121" y="64"/>
                </a:lnTo>
                <a:lnTo>
                  <a:pt x="1124" y="55"/>
                </a:lnTo>
                <a:lnTo>
                  <a:pt x="1125" y="47"/>
                </a:lnTo>
                <a:lnTo>
                  <a:pt x="1125" y="47"/>
                </a:lnTo>
                <a:lnTo>
                  <a:pt x="1125" y="41"/>
                </a:lnTo>
                <a:lnTo>
                  <a:pt x="1122" y="37"/>
                </a:lnTo>
                <a:lnTo>
                  <a:pt x="1120" y="32"/>
                </a:lnTo>
                <a:lnTo>
                  <a:pt x="1119" y="27"/>
                </a:lnTo>
                <a:lnTo>
                  <a:pt x="1119" y="27"/>
                </a:lnTo>
                <a:lnTo>
                  <a:pt x="1117" y="20"/>
                </a:lnTo>
                <a:lnTo>
                  <a:pt x="1117" y="14"/>
                </a:lnTo>
                <a:lnTo>
                  <a:pt x="1115" y="9"/>
                </a:lnTo>
                <a:lnTo>
                  <a:pt x="1113" y="6"/>
                </a:lnTo>
                <a:lnTo>
                  <a:pt x="1110" y="5"/>
                </a:lnTo>
                <a:lnTo>
                  <a:pt x="1110" y="5"/>
                </a:lnTo>
                <a:lnTo>
                  <a:pt x="1101" y="2"/>
                </a:lnTo>
                <a:lnTo>
                  <a:pt x="1090" y="1"/>
                </a:lnTo>
                <a:lnTo>
                  <a:pt x="1076" y="0"/>
                </a:lnTo>
                <a:lnTo>
                  <a:pt x="1058" y="4"/>
                </a:lnTo>
                <a:lnTo>
                  <a:pt x="1058" y="4"/>
                </a:lnTo>
                <a:lnTo>
                  <a:pt x="1050" y="1"/>
                </a:lnTo>
                <a:lnTo>
                  <a:pt x="1045" y="1"/>
                </a:lnTo>
                <a:lnTo>
                  <a:pt x="1044" y="2"/>
                </a:lnTo>
                <a:lnTo>
                  <a:pt x="1042" y="4"/>
                </a:lnTo>
                <a:lnTo>
                  <a:pt x="1042" y="4"/>
                </a:lnTo>
                <a:lnTo>
                  <a:pt x="1042" y="9"/>
                </a:lnTo>
                <a:lnTo>
                  <a:pt x="1040" y="15"/>
                </a:lnTo>
                <a:lnTo>
                  <a:pt x="1037" y="23"/>
                </a:lnTo>
                <a:lnTo>
                  <a:pt x="1037" y="23"/>
                </a:lnTo>
                <a:lnTo>
                  <a:pt x="1037" y="25"/>
                </a:lnTo>
                <a:lnTo>
                  <a:pt x="1035" y="28"/>
                </a:lnTo>
                <a:lnTo>
                  <a:pt x="1031" y="31"/>
                </a:lnTo>
                <a:lnTo>
                  <a:pt x="1023" y="35"/>
                </a:lnTo>
                <a:lnTo>
                  <a:pt x="1023" y="35"/>
                </a:lnTo>
                <a:lnTo>
                  <a:pt x="1018" y="36"/>
                </a:lnTo>
                <a:lnTo>
                  <a:pt x="1010" y="36"/>
                </a:lnTo>
                <a:lnTo>
                  <a:pt x="995" y="35"/>
                </a:lnTo>
                <a:lnTo>
                  <a:pt x="981" y="32"/>
                </a:lnTo>
                <a:lnTo>
                  <a:pt x="974" y="32"/>
                </a:lnTo>
                <a:lnTo>
                  <a:pt x="974" y="32"/>
                </a:lnTo>
                <a:lnTo>
                  <a:pt x="970" y="37"/>
                </a:lnTo>
                <a:lnTo>
                  <a:pt x="969" y="41"/>
                </a:lnTo>
                <a:lnTo>
                  <a:pt x="968" y="45"/>
                </a:lnTo>
                <a:lnTo>
                  <a:pt x="968" y="45"/>
                </a:lnTo>
                <a:lnTo>
                  <a:pt x="969" y="49"/>
                </a:lnTo>
                <a:lnTo>
                  <a:pt x="969" y="50"/>
                </a:lnTo>
                <a:lnTo>
                  <a:pt x="969" y="53"/>
                </a:lnTo>
                <a:lnTo>
                  <a:pt x="966" y="56"/>
                </a:lnTo>
                <a:lnTo>
                  <a:pt x="966" y="56"/>
                </a:lnTo>
                <a:lnTo>
                  <a:pt x="955" y="67"/>
                </a:lnTo>
                <a:lnTo>
                  <a:pt x="947" y="73"/>
                </a:lnTo>
                <a:lnTo>
                  <a:pt x="947" y="73"/>
                </a:lnTo>
                <a:lnTo>
                  <a:pt x="942" y="76"/>
                </a:lnTo>
                <a:lnTo>
                  <a:pt x="933" y="78"/>
                </a:lnTo>
                <a:lnTo>
                  <a:pt x="925" y="82"/>
                </a:lnTo>
                <a:lnTo>
                  <a:pt x="922" y="84"/>
                </a:lnTo>
                <a:lnTo>
                  <a:pt x="922" y="86"/>
                </a:lnTo>
                <a:lnTo>
                  <a:pt x="922" y="86"/>
                </a:lnTo>
                <a:lnTo>
                  <a:pt x="921" y="99"/>
                </a:lnTo>
                <a:lnTo>
                  <a:pt x="920" y="107"/>
                </a:lnTo>
                <a:lnTo>
                  <a:pt x="932" y="126"/>
                </a:lnTo>
                <a:lnTo>
                  <a:pt x="899" y="131"/>
                </a:lnTo>
                <a:lnTo>
                  <a:pt x="899" y="131"/>
                </a:lnTo>
                <a:lnTo>
                  <a:pt x="901" y="130"/>
                </a:lnTo>
                <a:lnTo>
                  <a:pt x="902" y="125"/>
                </a:lnTo>
                <a:lnTo>
                  <a:pt x="903" y="118"/>
                </a:lnTo>
                <a:lnTo>
                  <a:pt x="903" y="115"/>
                </a:lnTo>
                <a:lnTo>
                  <a:pt x="901" y="111"/>
                </a:lnTo>
                <a:lnTo>
                  <a:pt x="901" y="111"/>
                </a:lnTo>
                <a:lnTo>
                  <a:pt x="899" y="107"/>
                </a:lnTo>
                <a:lnTo>
                  <a:pt x="899" y="106"/>
                </a:lnTo>
                <a:lnTo>
                  <a:pt x="901" y="103"/>
                </a:lnTo>
                <a:lnTo>
                  <a:pt x="901" y="103"/>
                </a:lnTo>
                <a:lnTo>
                  <a:pt x="899" y="100"/>
                </a:lnTo>
                <a:lnTo>
                  <a:pt x="888" y="95"/>
                </a:lnTo>
                <a:lnTo>
                  <a:pt x="888" y="95"/>
                </a:lnTo>
                <a:lnTo>
                  <a:pt x="875" y="90"/>
                </a:lnTo>
                <a:lnTo>
                  <a:pt x="857" y="85"/>
                </a:lnTo>
                <a:lnTo>
                  <a:pt x="814" y="73"/>
                </a:lnTo>
                <a:lnTo>
                  <a:pt x="759" y="60"/>
                </a:lnTo>
                <a:lnTo>
                  <a:pt x="759" y="60"/>
                </a:lnTo>
                <a:lnTo>
                  <a:pt x="751" y="45"/>
                </a:lnTo>
                <a:lnTo>
                  <a:pt x="744" y="32"/>
                </a:lnTo>
                <a:lnTo>
                  <a:pt x="741" y="27"/>
                </a:lnTo>
                <a:lnTo>
                  <a:pt x="737" y="23"/>
                </a:lnTo>
                <a:lnTo>
                  <a:pt x="737" y="23"/>
                </a:lnTo>
                <a:lnTo>
                  <a:pt x="731" y="20"/>
                </a:lnTo>
                <a:lnTo>
                  <a:pt x="726" y="19"/>
                </a:lnTo>
                <a:lnTo>
                  <a:pt x="715" y="16"/>
                </a:lnTo>
                <a:lnTo>
                  <a:pt x="703" y="15"/>
                </a:lnTo>
                <a:lnTo>
                  <a:pt x="695" y="16"/>
                </a:lnTo>
                <a:lnTo>
                  <a:pt x="695" y="16"/>
                </a:lnTo>
                <a:lnTo>
                  <a:pt x="690" y="19"/>
                </a:lnTo>
                <a:lnTo>
                  <a:pt x="684" y="24"/>
                </a:lnTo>
                <a:lnTo>
                  <a:pt x="676" y="31"/>
                </a:lnTo>
                <a:lnTo>
                  <a:pt x="676" y="31"/>
                </a:lnTo>
                <a:lnTo>
                  <a:pt x="672" y="31"/>
                </a:lnTo>
                <a:lnTo>
                  <a:pt x="664" y="32"/>
                </a:lnTo>
                <a:lnTo>
                  <a:pt x="653" y="37"/>
                </a:lnTo>
                <a:lnTo>
                  <a:pt x="648" y="41"/>
                </a:lnTo>
                <a:lnTo>
                  <a:pt x="642" y="45"/>
                </a:lnTo>
                <a:lnTo>
                  <a:pt x="642" y="45"/>
                </a:lnTo>
                <a:lnTo>
                  <a:pt x="639" y="51"/>
                </a:lnTo>
                <a:lnTo>
                  <a:pt x="635" y="56"/>
                </a:lnTo>
                <a:lnTo>
                  <a:pt x="630" y="68"/>
                </a:lnTo>
                <a:lnTo>
                  <a:pt x="626" y="80"/>
                </a:lnTo>
                <a:lnTo>
                  <a:pt x="626" y="80"/>
                </a:lnTo>
                <a:close/>
                <a:moveTo>
                  <a:pt x="630" y="328"/>
                </a:moveTo>
                <a:lnTo>
                  <a:pt x="630" y="328"/>
                </a:lnTo>
                <a:lnTo>
                  <a:pt x="790" y="319"/>
                </a:lnTo>
                <a:lnTo>
                  <a:pt x="790" y="319"/>
                </a:lnTo>
                <a:lnTo>
                  <a:pt x="818" y="317"/>
                </a:lnTo>
                <a:lnTo>
                  <a:pt x="849" y="316"/>
                </a:lnTo>
                <a:lnTo>
                  <a:pt x="849" y="316"/>
                </a:lnTo>
                <a:lnTo>
                  <a:pt x="836" y="320"/>
                </a:lnTo>
                <a:lnTo>
                  <a:pt x="836" y="320"/>
                </a:lnTo>
                <a:lnTo>
                  <a:pt x="784" y="337"/>
                </a:lnTo>
                <a:lnTo>
                  <a:pt x="735" y="355"/>
                </a:lnTo>
                <a:lnTo>
                  <a:pt x="685" y="374"/>
                </a:lnTo>
                <a:lnTo>
                  <a:pt x="689" y="360"/>
                </a:lnTo>
                <a:lnTo>
                  <a:pt x="630" y="328"/>
                </a:lnTo>
                <a:close/>
                <a:moveTo>
                  <a:pt x="164" y="193"/>
                </a:moveTo>
                <a:lnTo>
                  <a:pt x="164" y="193"/>
                </a:lnTo>
                <a:lnTo>
                  <a:pt x="199" y="179"/>
                </a:lnTo>
                <a:lnTo>
                  <a:pt x="199" y="179"/>
                </a:lnTo>
                <a:lnTo>
                  <a:pt x="213" y="174"/>
                </a:lnTo>
                <a:lnTo>
                  <a:pt x="222" y="173"/>
                </a:lnTo>
                <a:lnTo>
                  <a:pt x="233" y="173"/>
                </a:lnTo>
                <a:lnTo>
                  <a:pt x="233" y="173"/>
                </a:lnTo>
                <a:lnTo>
                  <a:pt x="246" y="173"/>
                </a:lnTo>
                <a:lnTo>
                  <a:pt x="249" y="174"/>
                </a:lnTo>
                <a:lnTo>
                  <a:pt x="244" y="183"/>
                </a:lnTo>
                <a:lnTo>
                  <a:pt x="164" y="193"/>
                </a:lnTo>
                <a:close/>
                <a:moveTo>
                  <a:pt x="595" y="386"/>
                </a:moveTo>
                <a:lnTo>
                  <a:pt x="595" y="386"/>
                </a:lnTo>
                <a:lnTo>
                  <a:pt x="630" y="370"/>
                </a:lnTo>
                <a:lnTo>
                  <a:pt x="630" y="370"/>
                </a:lnTo>
                <a:lnTo>
                  <a:pt x="644" y="366"/>
                </a:lnTo>
                <a:lnTo>
                  <a:pt x="653" y="365"/>
                </a:lnTo>
                <a:lnTo>
                  <a:pt x="664" y="365"/>
                </a:lnTo>
                <a:lnTo>
                  <a:pt x="664" y="365"/>
                </a:lnTo>
                <a:lnTo>
                  <a:pt x="677" y="365"/>
                </a:lnTo>
                <a:lnTo>
                  <a:pt x="679" y="366"/>
                </a:lnTo>
                <a:lnTo>
                  <a:pt x="675" y="375"/>
                </a:lnTo>
                <a:lnTo>
                  <a:pt x="595" y="38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3900136A-BB82-4E4E-886F-1ABB823AC636}"/>
              </a:ext>
            </a:extLst>
          </p:cNvPr>
          <p:cNvSpPr>
            <a:spLocks noEditPoints="1"/>
          </p:cNvSpPr>
          <p:nvPr/>
        </p:nvSpPr>
        <p:spPr bwMode="auto">
          <a:xfrm>
            <a:off x="5967638" y="5222876"/>
            <a:ext cx="1686607" cy="487242"/>
          </a:xfrm>
          <a:custGeom>
            <a:avLst/>
            <a:gdLst>
              <a:gd name="T0" fmla="*/ 155 w 1755"/>
              <a:gd name="T1" fmla="*/ 250 h 507"/>
              <a:gd name="T2" fmla="*/ 92 w 1755"/>
              <a:gd name="T3" fmla="*/ 228 h 507"/>
              <a:gd name="T4" fmla="*/ 47 w 1755"/>
              <a:gd name="T5" fmla="*/ 208 h 507"/>
              <a:gd name="T6" fmla="*/ 16 w 1755"/>
              <a:gd name="T7" fmla="*/ 247 h 507"/>
              <a:gd name="T8" fmla="*/ 35 w 1755"/>
              <a:gd name="T9" fmla="*/ 279 h 507"/>
              <a:gd name="T10" fmla="*/ 50 w 1755"/>
              <a:gd name="T11" fmla="*/ 353 h 507"/>
              <a:gd name="T12" fmla="*/ 32 w 1755"/>
              <a:gd name="T13" fmla="*/ 402 h 507"/>
              <a:gd name="T14" fmla="*/ 66 w 1755"/>
              <a:gd name="T15" fmla="*/ 437 h 507"/>
              <a:gd name="T16" fmla="*/ 164 w 1755"/>
              <a:gd name="T17" fmla="*/ 446 h 507"/>
              <a:gd name="T18" fmla="*/ 268 w 1755"/>
              <a:gd name="T19" fmla="*/ 473 h 507"/>
              <a:gd name="T20" fmla="*/ 569 w 1755"/>
              <a:gd name="T21" fmla="*/ 451 h 507"/>
              <a:gd name="T22" fmla="*/ 787 w 1755"/>
              <a:gd name="T23" fmla="*/ 464 h 507"/>
              <a:gd name="T24" fmla="*/ 898 w 1755"/>
              <a:gd name="T25" fmla="*/ 479 h 507"/>
              <a:gd name="T26" fmla="*/ 968 w 1755"/>
              <a:gd name="T27" fmla="*/ 463 h 507"/>
              <a:gd name="T28" fmla="*/ 1047 w 1755"/>
              <a:gd name="T29" fmla="*/ 507 h 507"/>
              <a:gd name="T30" fmla="*/ 1279 w 1755"/>
              <a:gd name="T31" fmla="*/ 485 h 507"/>
              <a:gd name="T32" fmla="*/ 1484 w 1755"/>
              <a:gd name="T33" fmla="*/ 467 h 507"/>
              <a:gd name="T34" fmla="*/ 1733 w 1755"/>
              <a:gd name="T35" fmla="*/ 385 h 507"/>
              <a:gd name="T36" fmla="*/ 1694 w 1755"/>
              <a:gd name="T37" fmla="*/ 357 h 507"/>
              <a:gd name="T38" fmla="*/ 1626 w 1755"/>
              <a:gd name="T39" fmla="*/ 207 h 507"/>
              <a:gd name="T40" fmla="*/ 1559 w 1755"/>
              <a:gd name="T41" fmla="*/ 265 h 507"/>
              <a:gd name="T42" fmla="*/ 1518 w 1755"/>
              <a:gd name="T43" fmla="*/ 291 h 507"/>
              <a:gd name="T44" fmla="*/ 1622 w 1755"/>
              <a:gd name="T45" fmla="*/ 317 h 507"/>
              <a:gd name="T46" fmla="*/ 1427 w 1755"/>
              <a:gd name="T47" fmla="*/ 306 h 507"/>
              <a:gd name="T48" fmla="*/ 1351 w 1755"/>
              <a:gd name="T49" fmla="*/ 279 h 507"/>
              <a:gd name="T50" fmla="*/ 1321 w 1755"/>
              <a:gd name="T51" fmla="*/ 232 h 507"/>
              <a:gd name="T52" fmla="*/ 1306 w 1755"/>
              <a:gd name="T53" fmla="*/ 184 h 507"/>
              <a:gd name="T54" fmla="*/ 1347 w 1755"/>
              <a:gd name="T55" fmla="*/ 127 h 507"/>
              <a:gd name="T56" fmla="*/ 1334 w 1755"/>
              <a:gd name="T57" fmla="*/ 56 h 507"/>
              <a:gd name="T58" fmla="*/ 1287 w 1755"/>
              <a:gd name="T59" fmla="*/ 7 h 507"/>
              <a:gd name="T60" fmla="*/ 1221 w 1755"/>
              <a:gd name="T61" fmla="*/ 51 h 507"/>
              <a:gd name="T62" fmla="*/ 1124 w 1755"/>
              <a:gd name="T63" fmla="*/ 70 h 507"/>
              <a:gd name="T64" fmla="*/ 1054 w 1755"/>
              <a:gd name="T65" fmla="*/ 88 h 507"/>
              <a:gd name="T66" fmla="*/ 1025 w 1755"/>
              <a:gd name="T67" fmla="*/ 124 h 507"/>
              <a:gd name="T68" fmla="*/ 1012 w 1755"/>
              <a:gd name="T69" fmla="*/ 219 h 507"/>
              <a:gd name="T70" fmla="*/ 954 w 1755"/>
              <a:gd name="T71" fmla="*/ 282 h 507"/>
              <a:gd name="T72" fmla="*/ 894 w 1755"/>
              <a:gd name="T73" fmla="*/ 251 h 507"/>
              <a:gd name="T74" fmla="*/ 857 w 1755"/>
              <a:gd name="T75" fmla="*/ 228 h 507"/>
              <a:gd name="T76" fmla="*/ 834 w 1755"/>
              <a:gd name="T77" fmla="*/ 256 h 507"/>
              <a:gd name="T78" fmla="*/ 825 w 1755"/>
              <a:gd name="T79" fmla="*/ 286 h 507"/>
              <a:gd name="T80" fmla="*/ 786 w 1755"/>
              <a:gd name="T81" fmla="*/ 190 h 507"/>
              <a:gd name="T82" fmla="*/ 708 w 1755"/>
              <a:gd name="T83" fmla="*/ 237 h 507"/>
              <a:gd name="T84" fmla="*/ 727 w 1755"/>
              <a:gd name="T85" fmla="*/ 278 h 507"/>
              <a:gd name="T86" fmla="*/ 732 w 1755"/>
              <a:gd name="T87" fmla="*/ 313 h 507"/>
              <a:gd name="T88" fmla="*/ 662 w 1755"/>
              <a:gd name="T89" fmla="*/ 283 h 507"/>
              <a:gd name="T90" fmla="*/ 581 w 1755"/>
              <a:gd name="T91" fmla="*/ 268 h 507"/>
              <a:gd name="T92" fmla="*/ 573 w 1755"/>
              <a:gd name="T93" fmla="*/ 234 h 507"/>
              <a:gd name="T94" fmla="*/ 627 w 1755"/>
              <a:gd name="T95" fmla="*/ 239 h 507"/>
              <a:gd name="T96" fmla="*/ 666 w 1755"/>
              <a:gd name="T97" fmla="*/ 142 h 507"/>
              <a:gd name="T98" fmla="*/ 661 w 1755"/>
              <a:gd name="T99" fmla="*/ 117 h 507"/>
              <a:gd name="T100" fmla="*/ 597 w 1755"/>
              <a:gd name="T101" fmla="*/ 78 h 507"/>
              <a:gd name="T102" fmla="*/ 578 w 1755"/>
              <a:gd name="T103" fmla="*/ 114 h 507"/>
              <a:gd name="T104" fmla="*/ 514 w 1755"/>
              <a:gd name="T105" fmla="*/ 105 h 507"/>
              <a:gd name="T106" fmla="*/ 412 w 1755"/>
              <a:gd name="T107" fmla="*/ 101 h 507"/>
              <a:gd name="T108" fmla="*/ 328 w 1755"/>
              <a:gd name="T109" fmla="*/ 113 h 507"/>
              <a:gd name="T110" fmla="*/ 302 w 1755"/>
              <a:gd name="T111" fmla="*/ 194 h 507"/>
              <a:gd name="T112" fmla="*/ 1225 w 1755"/>
              <a:gd name="T113" fmla="*/ 232 h 507"/>
              <a:gd name="T114" fmla="*/ 1241 w 1755"/>
              <a:gd name="T115" fmla="*/ 270 h 507"/>
              <a:gd name="T116" fmla="*/ 1203 w 1755"/>
              <a:gd name="T117" fmla="*/ 292 h 507"/>
              <a:gd name="T118" fmla="*/ 1173 w 1755"/>
              <a:gd name="T119" fmla="*/ 23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55" h="507">
                <a:moveTo>
                  <a:pt x="323" y="270"/>
                </a:moveTo>
                <a:lnTo>
                  <a:pt x="165" y="277"/>
                </a:lnTo>
                <a:lnTo>
                  <a:pt x="163" y="268"/>
                </a:lnTo>
                <a:lnTo>
                  <a:pt x="163" y="268"/>
                </a:lnTo>
                <a:lnTo>
                  <a:pt x="160" y="263"/>
                </a:lnTo>
                <a:lnTo>
                  <a:pt x="159" y="257"/>
                </a:lnTo>
                <a:lnTo>
                  <a:pt x="155" y="254"/>
                </a:lnTo>
                <a:lnTo>
                  <a:pt x="155" y="254"/>
                </a:lnTo>
                <a:lnTo>
                  <a:pt x="155" y="252"/>
                </a:lnTo>
                <a:lnTo>
                  <a:pt x="154" y="251"/>
                </a:lnTo>
                <a:lnTo>
                  <a:pt x="155" y="250"/>
                </a:lnTo>
                <a:lnTo>
                  <a:pt x="155" y="248"/>
                </a:lnTo>
                <a:lnTo>
                  <a:pt x="154" y="248"/>
                </a:lnTo>
                <a:lnTo>
                  <a:pt x="146" y="247"/>
                </a:lnTo>
                <a:lnTo>
                  <a:pt x="146" y="247"/>
                </a:lnTo>
                <a:lnTo>
                  <a:pt x="133" y="246"/>
                </a:lnTo>
                <a:lnTo>
                  <a:pt x="123" y="246"/>
                </a:lnTo>
                <a:lnTo>
                  <a:pt x="114" y="247"/>
                </a:lnTo>
                <a:lnTo>
                  <a:pt x="111" y="247"/>
                </a:lnTo>
                <a:lnTo>
                  <a:pt x="111" y="247"/>
                </a:lnTo>
                <a:lnTo>
                  <a:pt x="92" y="228"/>
                </a:lnTo>
                <a:lnTo>
                  <a:pt x="92" y="228"/>
                </a:lnTo>
                <a:lnTo>
                  <a:pt x="87" y="219"/>
                </a:lnTo>
                <a:lnTo>
                  <a:pt x="80" y="207"/>
                </a:lnTo>
                <a:lnTo>
                  <a:pt x="80" y="207"/>
                </a:lnTo>
                <a:lnTo>
                  <a:pt x="76" y="204"/>
                </a:lnTo>
                <a:lnTo>
                  <a:pt x="70" y="203"/>
                </a:lnTo>
                <a:lnTo>
                  <a:pt x="56" y="204"/>
                </a:lnTo>
                <a:lnTo>
                  <a:pt x="56" y="204"/>
                </a:lnTo>
                <a:lnTo>
                  <a:pt x="50" y="204"/>
                </a:lnTo>
                <a:lnTo>
                  <a:pt x="49" y="206"/>
                </a:lnTo>
                <a:lnTo>
                  <a:pt x="47" y="208"/>
                </a:lnTo>
                <a:lnTo>
                  <a:pt x="47" y="208"/>
                </a:lnTo>
                <a:lnTo>
                  <a:pt x="44" y="213"/>
                </a:lnTo>
                <a:lnTo>
                  <a:pt x="43" y="219"/>
                </a:lnTo>
                <a:lnTo>
                  <a:pt x="43" y="223"/>
                </a:lnTo>
                <a:lnTo>
                  <a:pt x="43" y="223"/>
                </a:lnTo>
                <a:lnTo>
                  <a:pt x="28" y="230"/>
                </a:lnTo>
                <a:lnTo>
                  <a:pt x="28" y="230"/>
                </a:lnTo>
                <a:lnTo>
                  <a:pt x="19" y="237"/>
                </a:lnTo>
                <a:lnTo>
                  <a:pt x="17" y="239"/>
                </a:lnTo>
                <a:lnTo>
                  <a:pt x="16" y="242"/>
                </a:lnTo>
                <a:lnTo>
                  <a:pt x="16" y="242"/>
                </a:lnTo>
                <a:lnTo>
                  <a:pt x="16" y="247"/>
                </a:lnTo>
                <a:lnTo>
                  <a:pt x="16" y="259"/>
                </a:lnTo>
                <a:lnTo>
                  <a:pt x="16" y="259"/>
                </a:lnTo>
                <a:lnTo>
                  <a:pt x="18" y="268"/>
                </a:lnTo>
                <a:lnTo>
                  <a:pt x="21" y="275"/>
                </a:lnTo>
                <a:lnTo>
                  <a:pt x="23" y="281"/>
                </a:lnTo>
                <a:lnTo>
                  <a:pt x="26" y="282"/>
                </a:lnTo>
                <a:lnTo>
                  <a:pt x="26" y="282"/>
                </a:lnTo>
                <a:lnTo>
                  <a:pt x="27" y="281"/>
                </a:lnTo>
                <a:lnTo>
                  <a:pt x="31" y="279"/>
                </a:lnTo>
                <a:lnTo>
                  <a:pt x="35" y="279"/>
                </a:lnTo>
                <a:lnTo>
                  <a:pt x="35" y="279"/>
                </a:lnTo>
                <a:lnTo>
                  <a:pt x="37" y="283"/>
                </a:lnTo>
                <a:lnTo>
                  <a:pt x="40" y="287"/>
                </a:lnTo>
                <a:lnTo>
                  <a:pt x="40" y="291"/>
                </a:lnTo>
                <a:lnTo>
                  <a:pt x="40" y="291"/>
                </a:lnTo>
                <a:lnTo>
                  <a:pt x="40" y="300"/>
                </a:lnTo>
                <a:lnTo>
                  <a:pt x="41" y="313"/>
                </a:lnTo>
                <a:lnTo>
                  <a:pt x="44" y="339"/>
                </a:lnTo>
                <a:lnTo>
                  <a:pt x="44" y="339"/>
                </a:lnTo>
                <a:lnTo>
                  <a:pt x="47" y="345"/>
                </a:lnTo>
                <a:lnTo>
                  <a:pt x="49" y="350"/>
                </a:lnTo>
                <a:lnTo>
                  <a:pt x="50" y="353"/>
                </a:lnTo>
                <a:lnTo>
                  <a:pt x="52" y="354"/>
                </a:lnTo>
                <a:lnTo>
                  <a:pt x="52" y="354"/>
                </a:lnTo>
                <a:lnTo>
                  <a:pt x="52" y="355"/>
                </a:lnTo>
                <a:lnTo>
                  <a:pt x="56" y="358"/>
                </a:lnTo>
                <a:lnTo>
                  <a:pt x="61" y="365"/>
                </a:lnTo>
                <a:lnTo>
                  <a:pt x="61" y="365"/>
                </a:lnTo>
                <a:lnTo>
                  <a:pt x="62" y="371"/>
                </a:lnTo>
                <a:lnTo>
                  <a:pt x="62" y="381"/>
                </a:lnTo>
                <a:lnTo>
                  <a:pt x="61" y="397"/>
                </a:lnTo>
                <a:lnTo>
                  <a:pt x="61" y="397"/>
                </a:lnTo>
                <a:lnTo>
                  <a:pt x="32" y="402"/>
                </a:lnTo>
                <a:lnTo>
                  <a:pt x="12" y="406"/>
                </a:lnTo>
                <a:lnTo>
                  <a:pt x="5" y="407"/>
                </a:lnTo>
                <a:lnTo>
                  <a:pt x="1" y="408"/>
                </a:lnTo>
                <a:lnTo>
                  <a:pt x="1" y="408"/>
                </a:lnTo>
                <a:lnTo>
                  <a:pt x="0" y="411"/>
                </a:lnTo>
                <a:lnTo>
                  <a:pt x="0" y="412"/>
                </a:lnTo>
                <a:lnTo>
                  <a:pt x="3" y="414"/>
                </a:lnTo>
                <a:lnTo>
                  <a:pt x="9" y="416"/>
                </a:lnTo>
                <a:lnTo>
                  <a:pt x="9" y="416"/>
                </a:lnTo>
                <a:lnTo>
                  <a:pt x="39" y="427"/>
                </a:lnTo>
                <a:lnTo>
                  <a:pt x="66" y="437"/>
                </a:lnTo>
                <a:lnTo>
                  <a:pt x="66" y="437"/>
                </a:lnTo>
                <a:lnTo>
                  <a:pt x="75" y="442"/>
                </a:lnTo>
                <a:lnTo>
                  <a:pt x="89" y="448"/>
                </a:lnTo>
                <a:lnTo>
                  <a:pt x="103" y="454"/>
                </a:lnTo>
                <a:lnTo>
                  <a:pt x="112" y="455"/>
                </a:lnTo>
                <a:lnTo>
                  <a:pt x="120" y="456"/>
                </a:lnTo>
                <a:lnTo>
                  <a:pt x="120" y="456"/>
                </a:lnTo>
                <a:lnTo>
                  <a:pt x="128" y="455"/>
                </a:lnTo>
                <a:lnTo>
                  <a:pt x="137" y="454"/>
                </a:lnTo>
                <a:lnTo>
                  <a:pt x="154" y="448"/>
                </a:lnTo>
                <a:lnTo>
                  <a:pt x="164" y="446"/>
                </a:lnTo>
                <a:lnTo>
                  <a:pt x="173" y="445"/>
                </a:lnTo>
                <a:lnTo>
                  <a:pt x="185" y="445"/>
                </a:lnTo>
                <a:lnTo>
                  <a:pt x="195" y="447"/>
                </a:lnTo>
                <a:lnTo>
                  <a:pt x="195" y="447"/>
                </a:lnTo>
                <a:lnTo>
                  <a:pt x="207" y="451"/>
                </a:lnTo>
                <a:lnTo>
                  <a:pt x="218" y="455"/>
                </a:lnTo>
                <a:lnTo>
                  <a:pt x="237" y="464"/>
                </a:lnTo>
                <a:lnTo>
                  <a:pt x="254" y="470"/>
                </a:lnTo>
                <a:lnTo>
                  <a:pt x="262" y="472"/>
                </a:lnTo>
                <a:lnTo>
                  <a:pt x="268" y="473"/>
                </a:lnTo>
                <a:lnTo>
                  <a:pt x="268" y="473"/>
                </a:lnTo>
                <a:lnTo>
                  <a:pt x="363" y="465"/>
                </a:lnTo>
                <a:lnTo>
                  <a:pt x="363" y="465"/>
                </a:lnTo>
                <a:lnTo>
                  <a:pt x="414" y="465"/>
                </a:lnTo>
                <a:lnTo>
                  <a:pt x="453" y="464"/>
                </a:lnTo>
                <a:lnTo>
                  <a:pt x="471" y="463"/>
                </a:lnTo>
                <a:lnTo>
                  <a:pt x="484" y="460"/>
                </a:lnTo>
                <a:lnTo>
                  <a:pt x="484" y="460"/>
                </a:lnTo>
                <a:lnTo>
                  <a:pt x="505" y="456"/>
                </a:lnTo>
                <a:lnTo>
                  <a:pt x="527" y="454"/>
                </a:lnTo>
                <a:lnTo>
                  <a:pt x="548" y="452"/>
                </a:lnTo>
                <a:lnTo>
                  <a:pt x="569" y="451"/>
                </a:lnTo>
                <a:lnTo>
                  <a:pt x="569" y="451"/>
                </a:lnTo>
                <a:lnTo>
                  <a:pt x="604" y="450"/>
                </a:lnTo>
                <a:lnTo>
                  <a:pt x="621" y="448"/>
                </a:lnTo>
                <a:lnTo>
                  <a:pt x="621" y="448"/>
                </a:lnTo>
                <a:lnTo>
                  <a:pt x="732" y="428"/>
                </a:lnTo>
                <a:lnTo>
                  <a:pt x="732" y="428"/>
                </a:lnTo>
                <a:lnTo>
                  <a:pt x="742" y="437"/>
                </a:lnTo>
                <a:lnTo>
                  <a:pt x="756" y="446"/>
                </a:lnTo>
                <a:lnTo>
                  <a:pt x="777" y="459"/>
                </a:lnTo>
                <a:lnTo>
                  <a:pt x="777" y="459"/>
                </a:lnTo>
                <a:lnTo>
                  <a:pt x="787" y="464"/>
                </a:lnTo>
                <a:lnTo>
                  <a:pt x="799" y="468"/>
                </a:lnTo>
                <a:lnTo>
                  <a:pt x="810" y="470"/>
                </a:lnTo>
                <a:lnTo>
                  <a:pt x="822" y="472"/>
                </a:lnTo>
                <a:lnTo>
                  <a:pt x="844" y="472"/>
                </a:lnTo>
                <a:lnTo>
                  <a:pt x="866" y="470"/>
                </a:lnTo>
                <a:lnTo>
                  <a:pt x="866" y="470"/>
                </a:lnTo>
                <a:lnTo>
                  <a:pt x="876" y="470"/>
                </a:lnTo>
                <a:lnTo>
                  <a:pt x="883" y="472"/>
                </a:lnTo>
                <a:lnTo>
                  <a:pt x="889" y="474"/>
                </a:lnTo>
                <a:lnTo>
                  <a:pt x="894" y="477"/>
                </a:lnTo>
                <a:lnTo>
                  <a:pt x="898" y="479"/>
                </a:lnTo>
                <a:lnTo>
                  <a:pt x="905" y="481"/>
                </a:lnTo>
                <a:lnTo>
                  <a:pt x="912" y="479"/>
                </a:lnTo>
                <a:lnTo>
                  <a:pt x="923" y="477"/>
                </a:lnTo>
                <a:lnTo>
                  <a:pt x="923" y="477"/>
                </a:lnTo>
                <a:lnTo>
                  <a:pt x="933" y="473"/>
                </a:lnTo>
                <a:lnTo>
                  <a:pt x="942" y="468"/>
                </a:lnTo>
                <a:lnTo>
                  <a:pt x="955" y="460"/>
                </a:lnTo>
                <a:lnTo>
                  <a:pt x="959" y="457"/>
                </a:lnTo>
                <a:lnTo>
                  <a:pt x="963" y="456"/>
                </a:lnTo>
                <a:lnTo>
                  <a:pt x="965" y="459"/>
                </a:lnTo>
                <a:lnTo>
                  <a:pt x="968" y="463"/>
                </a:lnTo>
                <a:lnTo>
                  <a:pt x="968" y="463"/>
                </a:lnTo>
                <a:lnTo>
                  <a:pt x="970" y="476"/>
                </a:lnTo>
                <a:lnTo>
                  <a:pt x="973" y="481"/>
                </a:lnTo>
                <a:lnTo>
                  <a:pt x="976" y="487"/>
                </a:lnTo>
                <a:lnTo>
                  <a:pt x="979" y="492"/>
                </a:lnTo>
                <a:lnTo>
                  <a:pt x="987" y="496"/>
                </a:lnTo>
                <a:lnTo>
                  <a:pt x="998" y="500"/>
                </a:lnTo>
                <a:lnTo>
                  <a:pt x="1013" y="503"/>
                </a:lnTo>
                <a:lnTo>
                  <a:pt x="1013" y="503"/>
                </a:lnTo>
                <a:lnTo>
                  <a:pt x="1030" y="505"/>
                </a:lnTo>
                <a:lnTo>
                  <a:pt x="1047" y="507"/>
                </a:lnTo>
                <a:lnTo>
                  <a:pt x="1078" y="507"/>
                </a:lnTo>
                <a:lnTo>
                  <a:pt x="1103" y="504"/>
                </a:lnTo>
                <a:lnTo>
                  <a:pt x="1124" y="500"/>
                </a:lnTo>
                <a:lnTo>
                  <a:pt x="1124" y="500"/>
                </a:lnTo>
                <a:lnTo>
                  <a:pt x="1155" y="494"/>
                </a:lnTo>
                <a:lnTo>
                  <a:pt x="1194" y="487"/>
                </a:lnTo>
                <a:lnTo>
                  <a:pt x="1194" y="487"/>
                </a:lnTo>
                <a:lnTo>
                  <a:pt x="1216" y="485"/>
                </a:lnTo>
                <a:lnTo>
                  <a:pt x="1236" y="483"/>
                </a:lnTo>
                <a:lnTo>
                  <a:pt x="1279" y="485"/>
                </a:lnTo>
                <a:lnTo>
                  <a:pt x="1279" y="485"/>
                </a:lnTo>
                <a:lnTo>
                  <a:pt x="1292" y="483"/>
                </a:lnTo>
                <a:lnTo>
                  <a:pt x="1305" y="482"/>
                </a:lnTo>
                <a:lnTo>
                  <a:pt x="1328" y="478"/>
                </a:lnTo>
                <a:lnTo>
                  <a:pt x="1350" y="474"/>
                </a:lnTo>
                <a:lnTo>
                  <a:pt x="1364" y="473"/>
                </a:lnTo>
                <a:lnTo>
                  <a:pt x="1364" y="473"/>
                </a:lnTo>
                <a:lnTo>
                  <a:pt x="1394" y="470"/>
                </a:lnTo>
                <a:lnTo>
                  <a:pt x="1421" y="469"/>
                </a:lnTo>
                <a:lnTo>
                  <a:pt x="1458" y="468"/>
                </a:lnTo>
                <a:lnTo>
                  <a:pt x="1458" y="468"/>
                </a:lnTo>
                <a:lnTo>
                  <a:pt x="1484" y="467"/>
                </a:lnTo>
                <a:lnTo>
                  <a:pt x="1511" y="463"/>
                </a:lnTo>
                <a:lnTo>
                  <a:pt x="1539" y="459"/>
                </a:lnTo>
                <a:lnTo>
                  <a:pt x="1567" y="454"/>
                </a:lnTo>
                <a:lnTo>
                  <a:pt x="1614" y="443"/>
                </a:lnTo>
                <a:lnTo>
                  <a:pt x="1631" y="438"/>
                </a:lnTo>
                <a:lnTo>
                  <a:pt x="1640" y="434"/>
                </a:lnTo>
                <a:lnTo>
                  <a:pt x="1640" y="434"/>
                </a:lnTo>
                <a:lnTo>
                  <a:pt x="1662" y="424"/>
                </a:lnTo>
                <a:lnTo>
                  <a:pt x="1693" y="407"/>
                </a:lnTo>
                <a:lnTo>
                  <a:pt x="1733" y="385"/>
                </a:lnTo>
                <a:lnTo>
                  <a:pt x="1733" y="385"/>
                </a:lnTo>
                <a:lnTo>
                  <a:pt x="1742" y="384"/>
                </a:lnTo>
                <a:lnTo>
                  <a:pt x="1750" y="383"/>
                </a:lnTo>
                <a:lnTo>
                  <a:pt x="1752" y="381"/>
                </a:lnTo>
                <a:lnTo>
                  <a:pt x="1754" y="380"/>
                </a:lnTo>
                <a:lnTo>
                  <a:pt x="1754" y="380"/>
                </a:lnTo>
                <a:lnTo>
                  <a:pt x="1755" y="375"/>
                </a:lnTo>
                <a:lnTo>
                  <a:pt x="1755" y="367"/>
                </a:lnTo>
                <a:lnTo>
                  <a:pt x="1755" y="361"/>
                </a:lnTo>
                <a:lnTo>
                  <a:pt x="1754" y="357"/>
                </a:lnTo>
                <a:lnTo>
                  <a:pt x="1754" y="357"/>
                </a:lnTo>
                <a:lnTo>
                  <a:pt x="1694" y="357"/>
                </a:lnTo>
                <a:lnTo>
                  <a:pt x="1654" y="355"/>
                </a:lnTo>
                <a:lnTo>
                  <a:pt x="1636" y="354"/>
                </a:lnTo>
                <a:lnTo>
                  <a:pt x="1636" y="354"/>
                </a:lnTo>
                <a:lnTo>
                  <a:pt x="1635" y="352"/>
                </a:lnTo>
                <a:lnTo>
                  <a:pt x="1635" y="346"/>
                </a:lnTo>
                <a:lnTo>
                  <a:pt x="1636" y="336"/>
                </a:lnTo>
                <a:lnTo>
                  <a:pt x="1636" y="336"/>
                </a:lnTo>
                <a:lnTo>
                  <a:pt x="1635" y="314"/>
                </a:lnTo>
                <a:lnTo>
                  <a:pt x="1631" y="270"/>
                </a:lnTo>
                <a:lnTo>
                  <a:pt x="1626" y="207"/>
                </a:lnTo>
                <a:lnTo>
                  <a:pt x="1626" y="207"/>
                </a:lnTo>
                <a:lnTo>
                  <a:pt x="1607" y="219"/>
                </a:lnTo>
                <a:lnTo>
                  <a:pt x="1592" y="229"/>
                </a:lnTo>
                <a:lnTo>
                  <a:pt x="1587" y="233"/>
                </a:lnTo>
                <a:lnTo>
                  <a:pt x="1583" y="237"/>
                </a:lnTo>
                <a:lnTo>
                  <a:pt x="1583" y="237"/>
                </a:lnTo>
                <a:lnTo>
                  <a:pt x="1578" y="248"/>
                </a:lnTo>
                <a:lnTo>
                  <a:pt x="1576" y="254"/>
                </a:lnTo>
                <a:lnTo>
                  <a:pt x="1572" y="259"/>
                </a:lnTo>
                <a:lnTo>
                  <a:pt x="1572" y="259"/>
                </a:lnTo>
                <a:lnTo>
                  <a:pt x="1567" y="263"/>
                </a:lnTo>
                <a:lnTo>
                  <a:pt x="1559" y="265"/>
                </a:lnTo>
                <a:lnTo>
                  <a:pt x="1543" y="270"/>
                </a:lnTo>
                <a:lnTo>
                  <a:pt x="1543" y="270"/>
                </a:lnTo>
                <a:lnTo>
                  <a:pt x="1534" y="273"/>
                </a:lnTo>
                <a:lnTo>
                  <a:pt x="1530" y="274"/>
                </a:lnTo>
                <a:lnTo>
                  <a:pt x="1525" y="277"/>
                </a:lnTo>
                <a:lnTo>
                  <a:pt x="1525" y="277"/>
                </a:lnTo>
                <a:lnTo>
                  <a:pt x="1514" y="286"/>
                </a:lnTo>
                <a:lnTo>
                  <a:pt x="1509" y="291"/>
                </a:lnTo>
                <a:lnTo>
                  <a:pt x="1509" y="291"/>
                </a:lnTo>
                <a:lnTo>
                  <a:pt x="1511" y="291"/>
                </a:lnTo>
                <a:lnTo>
                  <a:pt x="1518" y="291"/>
                </a:lnTo>
                <a:lnTo>
                  <a:pt x="1528" y="294"/>
                </a:lnTo>
                <a:lnTo>
                  <a:pt x="1543" y="299"/>
                </a:lnTo>
                <a:lnTo>
                  <a:pt x="1543" y="299"/>
                </a:lnTo>
                <a:lnTo>
                  <a:pt x="1558" y="304"/>
                </a:lnTo>
                <a:lnTo>
                  <a:pt x="1568" y="309"/>
                </a:lnTo>
                <a:lnTo>
                  <a:pt x="1576" y="312"/>
                </a:lnTo>
                <a:lnTo>
                  <a:pt x="1586" y="313"/>
                </a:lnTo>
                <a:lnTo>
                  <a:pt x="1586" y="313"/>
                </a:lnTo>
                <a:lnTo>
                  <a:pt x="1599" y="313"/>
                </a:lnTo>
                <a:lnTo>
                  <a:pt x="1610" y="314"/>
                </a:lnTo>
                <a:lnTo>
                  <a:pt x="1622" y="317"/>
                </a:lnTo>
                <a:lnTo>
                  <a:pt x="1623" y="336"/>
                </a:lnTo>
                <a:lnTo>
                  <a:pt x="1623" y="336"/>
                </a:lnTo>
                <a:lnTo>
                  <a:pt x="1623" y="337"/>
                </a:lnTo>
                <a:lnTo>
                  <a:pt x="1623" y="340"/>
                </a:lnTo>
                <a:lnTo>
                  <a:pt x="1623" y="340"/>
                </a:lnTo>
                <a:lnTo>
                  <a:pt x="1625" y="348"/>
                </a:lnTo>
                <a:lnTo>
                  <a:pt x="1623" y="354"/>
                </a:lnTo>
                <a:lnTo>
                  <a:pt x="1497" y="350"/>
                </a:lnTo>
                <a:lnTo>
                  <a:pt x="1497" y="350"/>
                </a:lnTo>
                <a:lnTo>
                  <a:pt x="1457" y="325"/>
                </a:lnTo>
                <a:lnTo>
                  <a:pt x="1427" y="306"/>
                </a:lnTo>
                <a:lnTo>
                  <a:pt x="1409" y="296"/>
                </a:lnTo>
                <a:lnTo>
                  <a:pt x="1409" y="296"/>
                </a:lnTo>
                <a:lnTo>
                  <a:pt x="1396" y="290"/>
                </a:lnTo>
                <a:lnTo>
                  <a:pt x="1392" y="288"/>
                </a:lnTo>
                <a:lnTo>
                  <a:pt x="1389" y="287"/>
                </a:lnTo>
                <a:lnTo>
                  <a:pt x="1389" y="287"/>
                </a:lnTo>
                <a:lnTo>
                  <a:pt x="1368" y="284"/>
                </a:lnTo>
                <a:lnTo>
                  <a:pt x="1352" y="284"/>
                </a:lnTo>
                <a:lnTo>
                  <a:pt x="1352" y="284"/>
                </a:lnTo>
                <a:lnTo>
                  <a:pt x="1352" y="282"/>
                </a:lnTo>
                <a:lnTo>
                  <a:pt x="1351" y="279"/>
                </a:lnTo>
                <a:lnTo>
                  <a:pt x="1347" y="274"/>
                </a:lnTo>
                <a:lnTo>
                  <a:pt x="1347" y="274"/>
                </a:lnTo>
                <a:lnTo>
                  <a:pt x="1342" y="270"/>
                </a:lnTo>
                <a:lnTo>
                  <a:pt x="1337" y="266"/>
                </a:lnTo>
                <a:lnTo>
                  <a:pt x="1330" y="261"/>
                </a:lnTo>
                <a:lnTo>
                  <a:pt x="1328" y="257"/>
                </a:lnTo>
                <a:lnTo>
                  <a:pt x="1327" y="254"/>
                </a:lnTo>
                <a:lnTo>
                  <a:pt x="1327" y="254"/>
                </a:lnTo>
                <a:lnTo>
                  <a:pt x="1324" y="246"/>
                </a:lnTo>
                <a:lnTo>
                  <a:pt x="1323" y="238"/>
                </a:lnTo>
                <a:lnTo>
                  <a:pt x="1321" y="232"/>
                </a:lnTo>
                <a:lnTo>
                  <a:pt x="1319" y="225"/>
                </a:lnTo>
                <a:lnTo>
                  <a:pt x="1319" y="225"/>
                </a:lnTo>
                <a:lnTo>
                  <a:pt x="1318" y="220"/>
                </a:lnTo>
                <a:lnTo>
                  <a:pt x="1319" y="216"/>
                </a:lnTo>
                <a:lnTo>
                  <a:pt x="1319" y="212"/>
                </a:lnTo>
                <a:lnTo>
                  <a:pt x="1318" y="208"/>
                </a:lnTo>
                <a:lnTo>
                  <a:pt x="1318" y="208"/>
                </a:lnTo>
                <a:lnTo>
                  <a:pt x="1312" y="198"/>
                </a:lnTo>
                <a:lnTo>
                  <a:pt x="1307" y="188"/>
                </a:lnTo>
                <a:lnTo>
                  <a:pt x="1307" y="188"/>
                </a:lnTo>
                <a:lnTo>
                  <a:pt x="1306" y="184"/>
                </a:lnTo>
                <a:lnTo>
                  <a:pt x="1305" y="179"/>
                </a:lnTo>
                <a:lnTo>
                  <a:pt x="1303" y="173"/>
                </a:lnTo>
                <a:lnTo>
                  <a:pt x="1305" y="167"/>
                </a:lnTo>
                <a:lnTo>
                  <a:pt x="1305" y="167"/>
                </a:lnTo>
                <a:lnTo>
                  <a:pt x="1314" y="164"/>
                </a:lnTo>
                <a:lnTo>
                  <a:pt x="1327" y="162"/>
                </a:lnTo>
                <a:lnTo>
                  <a:pt x="1327" y="162"/>
                </a:lnTo>
                <a:lnTo>
                  <a:pt x="1329" y="159"/>
                </a:lnTo>
                <a:lnTo>
                  <a:pt x="1333" y="154"/>
                </a:lnTo>
                <a:lnTo>
                  <a:pt x="1343" y="136"/>
                </a:lnTo>
                <a:lnTo>
                  <a:pt x="1347" y="127"/>
                </a:lnTo>
                <a:lnTo>
                  <a:pt x="1351" y="117"/>
                </a:lnTo>
                <a:lnTo>
                  <a:pt x="1352" y="106"/>
                </a:lnTo>
                <a:lnTo>
                  <a:pt x="1352" y="99"/>
                </a:lnTo>
                <a:lnTo>
                  <a:pt x="1352" y="99"/>
                </a:lnTo>
                <a:lnTo>
                  <a:pt x="1350" y="86"/>
                </a:lnTo>
                <a:lnTo>
                  <a:pt x="1346" y="75"/>
                </a:lnTo>
                <a:lnTo>
                  <a:pt x="1342" y="68"/>
                </a:lnTo>
                <a:lnTo>
                  <a:pt x="1338" y="62"/>
                </a:lnTo>
                <a:lnTo>
                  <a:pt x="1333" y="59"/>
                </a:lnTo>
                <a:lnTo>
                  <a:pt x="1333" y="59"/>
                </a:lnTo>
                <a:lnTo>
                  <a:pt x="1334" y="56"/>
                </a:lnTo>
                <a:lnTo>
                  <a:pt x="1333" y="51"/>
                </a:lnTo>
                <a:lnTo>
                  <a:pt x="1330" y="43"/>
                </a:lnTo>
                <a:lnTo>
                  <a:pt x="1328" y="39"/>
                </a:lnTo>
                <a:lnTo>
                  <a:pt x="1324" y="34"/>
                </a:lnTo>
                <a:lnTo>
                  <a:pt x="1324" y="34"/>
                </a:lnTo>
                <a:lnTo>
                  <a:pt x="1319" y="28"/>
                </a:lnTo>
                <a:lnTo>
                  <a:pt x="1315" y="24"/>
                </a:lnTo>
                <a:lnTo>
                  <a:pt x="1311" y="20"/>
                </a:lnTo>
                <a:lnTo>
                  <a:pt x="1301" y="13"/>
                </a:lnTo>
                <a:lnTo>
                  <a:pt x="1301" y="13"/>
                </a:lnTo>
                <a:lnTo>
                  <a:pt x="1287" y="7"/>
                </a:lnTo>
                <a:lnTo>
                  <a:pt x="1272" y="2"/>
                </a:lnTo>
                <a:lnTo>
                  <a:pt x="1266" y="0"/>
                </a:lnTo>
                <a:lnTo>
                  <a:pt x="1259" y="0"/>
                </a:lnTo>
                <a:lnTo>
                  <a:pt x="1254" y="2"/>
                </a:lnTo>
                <a:lnTo>
                  <a:pt x="1250" y="4"/>
                </a:lnTo>
                <a:lnTo>
                  <a:pt x="1250" y="4"/>
                </a:lnTo>
                <a:lnTo>
                  <a:pt x="1241" y="12"/>
                </a:lnTo>
                <a:lnTo>
                  <a:pt x="1238" y="17"/>
                </a:lnTo>
                <a:lnTo>
                  <a:pt x="1232" y="28"/>
                </a:lnTo>
                <a:lnTo>
                  <a:pt x="1232" y="28"/>
                </a:lnTo>
                <a:lnTo>
                  <a:pt x="1221" y="51"/>
                </a:lnTo>
                <a:lnTo>
                  <a:pt x="1221" y="51"/>
                </a:lnTo>
                <a:lnTo>
                  <a:pt x="1216" y="57"/>
                </a:lnTo>
                <a:lnTo>
                  <a:pt x="1213" y="60"/>
                </a:lnTo>
                <a:lnTo>
                  <a:pt x="1210" y="61"/>
                </a:lnTo>
                <a:lnTo>
                  <a:pt x="1210" y="61"/>
                </a:lnTo>
                <a:lnTo>
                  <a:pt x="1187" y="60"/>
                </a:lnTo>
                <a:lnTo>
                  <a:pt x="1172" y="60"/>
                </a:lnTo>
                <a:lnTo>
                  <a:pt x="1164" y="61"/>
                </a:lnTo>
                <a:lnTo>
                  <a:pt x="1164" y="61"/>
                </a:lnTo>
                <a:lnTo>
                  <a:pt x="1151" y="64"/>
                </a:lnTo>
                <a:lnTo>
                  <a:pt x="1124" y="70"/>
                </a:lnTo>
                <a:lnTo>
                  <a:pt x="1124" y="70"/>
                </a:lnTo>
                <a:lnTo>
                  <a:pt x="1116" y="73"/>
                </a:lnTo>
                <a:lnTo>
                  <a:pt x="1111" y="75"/>
                </a:lnTo>
                <a:lnTo>
                  <a:pt x="1103" y="80"/>
                </a:lnTo>
                <a:lnTo>
                  <a:pt x="1099" y="83"/>
                </a:lnTo>
                <a:lnTo>
                  <a:pt x="1096" y="86"/>
                </a:lnTo>
                <a:lnTo>
                  <a:pt x="1090" y="87"/>
                </a:lnTo>
                <a:lnTo>
                  <a:pt x="1083" y="87"/>
                </a:lnTo>
                <a:lnTo>
                  <a:pt x="1083" y="87"/>
                </a:lnTo>
                <a:lnTo>
                  <a:pt x="1067" y="86"/>
                </a:lnTo>
                <a:lnTo>
                  <a:pt x="1054" y="88"/>
                </a:lnTo>
                <a:lnTo>
                  <a:pt x="1045" y="91"/>
                </a:lnTo>
                <a:lnTo>
                  <a:pt x="1039" y="93"/>
                </a:lnTo>
                <a:lnTo>
                  <a:pt x="1039" y="93"/>
                </a:lnTo>
                <a:lnTo>
                  <a:pt x="1031" y="99"/>
                </a:lnTo>
                <a:lnTo>
                  <a:pt x="1025" y="105"/>
                </a:lnTo>
                <a:lnTo>
                  <a:pt x="1025" y="105"/>
                </a:lnTo>
                <a:lnTo>
                  <a:pt x="1023" y="108"/>
                </a:lnTo>
                <a:lnTo>
                  <a:pt x="1022" y="110"/>
                </a:lnTo>
                <a:lnTo>
                  <a:pt x="1022" y="117"/>
                </a:lnTo>
                <a:lnTo>
                  <a:pt x="1025" y="124"/>
                </a:lnTo>
                <a:lnTo>
                  <a:pt x="1025" y="124"/>
                </a:lnTo>
                <a:lnTo>
                  <a:pt x="1016" y="132"/>
                </a:lnTo>
                <a:lnTo>
                  <a:pt x="1008" y="141"/>
                </a:lnTo>
                <a:lnTo>
                  <a:pt x="1003" y="150"/>
                </a:lnTo>
                <a:lnTo>
                  <a:pt x="1003" y="150"/>
                </a:lnTo>
                <a:lnTo>
                  <a:pt x="1000" y="158"/>
                </a:lnTo>
                <a:lnTo>
                  <a:pt x="999" y="163"/>
                </a:lnTo>
                <a:lnTo>
                  <a:pt x="999" y="170"/>
                </a:lnTo>
                <a:lnTo>
                  <a:pt x="1000" y="179"/>
                </a:lnTo>
                <a:lnTo>
                  <a:pt x="1000" y="179"/>
                </a:lnTo>
                <a:lnTo>
                  <a:pt x="1008" y="206"/>
                </a:lnTo>
                <a:lnTo>
                  <a:pt x="1012" y="219"/>
                </a:lnTo>
                <a:lnTo>
                  <a:pt x="1014" y="225"/>
                </a:lnTo>
                <a:lnTo>
                  <a:pt x="1014" y="225"/>
                </a:lnTo>
                <a:lnTo>
                  <a:pt x="1018" y="230"/>
                </a:lnTo>
                <a:lnTo>
                  <a:pt x="1021" y="238"/>
                </a:lnTo>
                <a:lnTo>
                  <a:pt x="1027" y="248"/>
                </a:lnTo>
                <a:lnTo>
                  <a:pt x="1027" y="248"/>
                </a:lnTo>
                <a:lnTo>
                  <a:pt x="1032" y="268"/>
                </a:lnTo>
                <a:lnTo>
                  <a:pt x="1036" y="287"/>
                </a:lnTo>
                <a:lnTo>
                  <a:pt x="951" y="291"/>
                </a:lnTo>
                <a:lnTo>
                  <a:pt x="954" y="282"/>
                </a:lnTo>
                <a:lnTo>
                  <a:pt x="954" y="282"/>
                </a:lnTo>
                <a:lnTo>
                  <a:pt x="956" y="281"/>
                </a:lnTo>
                <a:lnTo>
                  <a:pt x="958" y="278"/>
                </a:lnTo>
                <a:lnTo>
                  <a:pt x="958" y="274"/>
                </a:lnTo>
                <a:lnTo>
                  <a:pt x="958" y="274"/>
                </a:lnTo>
                <a:lnTo>
                  <a:pt x="956" y="268"/>
                </a:lnTo>
                <a:lnTo>
                  <a:pt x="955" y="266"/>
                </a:lnTo>
                <a:lnTo>
                  <a:pt x="954" y="265"/>
                </a:lnTo>
                <a:lnTo>
                  <a:pt x="906" y="265"/>
                </a:lnTo>
                <a:lnTo>
                  <a:pt x="906" y="265"/>
                </a:lnTo>
                <a:lnTo>
                  <a:pt x="894" y="251"/>
                </a:lnTo>
                <a:lnTo>
                  <a:pt x="894" y="251"/>
                </a:lnTo>
                <a:lnTo>
                  <a:pt x="892" y="247"/>
                </a:lnTo>
                <a:lnTo>
                  <a:pt x="889" y="242"/>
                </a:lnTo>
                <a:lnTo>
                  <a:pt x="885" y="237"/>
                </a:lnTo>
                <a:lnTo>
                  <a:pt x="885" y="237"/>
                </a:lnTo>
                <a:lnTo>
                  <a:pt x="880" y="233"/>
                </a:lnTo>
                <a:lnTo>
                  <a:pt x="876" y="232"/>
                </a:lnTo>
                <a:lnTo>
                  <a:pt x="871" y="230"/>
                </a:lnTo>
                <a:lnTo>
                  <a:pt x="871" y="230"/>
                </a:lnTo>
                <a:lnTo>
                  <a:pt x="866" y="228"/>
                </a:lnTo>
                <a:lnTo>
                  <a:pt x="862" y="226"/>
                </a:lnTo>
                <a:lnTo>
                  <a:pt x="857" y="228"/>
                </a:lnTo>
                <a:lnTo>
                  <a:pt x="857" y="228"/>
                </a:lnTo>
                <a:lnTo>
                  <a:pt x="850" y="232"/>
                </a:lnTo>
                <a:lnTo>
                  <a:pt x="847" y="235"/>
                </a:lnTo>
                <a:lnTo>
                  <a:pt x="843" y="239"/>
                </a:lnTo>
                <a:lnTo>
                  <a:pt x="843" y="239"/>
                </a:lnTo>
                <a:lnTo>
                  <a:pt x="843" y="242"/>
                </a:lnTo>
                <a:lnTo>
                  <a:pt x="841" y="244"/>
                </a:lnTo>
                <a:lnTo>
                  <a:pt x="840" y="247"/>
                </a:lnTo>
                <a:lnTo>
                  <a:pt x="840" y="247"/>
                </a:lnTo>
                <a:lnTo>
                  <a:pt x="836" y="250"/>
                </a:lnTo>
                <a:lnTo>
                  <a:pt x="834" y="256"/>
                </a:lnTo>
                <a:lnTo>
                  <a:pt x="834" y="256"/>
                </a:lnTo>
                <a:lnTo>
                  <a:pt x="831" y="265"/>
                </a:lnTo>
                <a:lnTo>
                  <a:pt x="831" y="273"/>
                </a:lnTo>
                <a:lnTo>
                  <a:pt x="831" y="273"/>
                </a:lnTo>
                <a:lnTo>
                  <a:pt x="828" y="274"/>
                </a:lnTo>
                <a:lnTo>
                  <a:pt x="827" y="277"/>
                </a:lnTo>
                <a:lnTo>
                  <a:pt x="825" y="278"/>
                </a:lnTo>
                <a:lnTo>
                  <a:pt x="823" y="282"/>
                </a:lnTo>
                <a:lnTo>
                  <a:pt x="823" y="282"/>
                </a:lnTo>
                <a:lnTo>
                  <a:pt x="823" y="284"/>
                </a:lnTo>
                <a:lnTo>
                  <a:pt x="825" y="286"/>
                </a:lnTo>
                <a:lnTo>
                  <a:pt x="825" y="288"/>
                </a:lnTo>
                <a:lnTo>
                  <a:pt x="823" y="296"/>
                </a:lnTo>
                <a:lnTo>
                  <a:pt x="823" y="296"/>
                </a:lnTo>
                <a:lnTo>
                  <a:pt x="821" y="322"/>
                </a:lnTo>
                <a:lnTo>
                  <a:pt x="805" y="322"/>
                </a:lnTo>
                <a:lnTo>
                  <a:pt x="805" y="305"/>
                </a:lnTo>
                <a:lnTo>
                  <a:pt x="807" y="303"/>
                </a:lnTo>
                <a:lnTo>
                  <a:pt x="807" y="303"/>
                </a:lnTo>
                <a:lnTo>
                  <a:pt x="798" y="247"/>
                </a:lnTo>
                <a:lnTo>
                  <a:pt x="790" y="207"/>
                </a:lnTo>
                <a:lnTo>
                  <a:pt x="786" y="190"/>
                </a:lnTo>
                <a:lnTo>
                  <a:pt x="786" y="190"/>
                </a:lnTo>
                <a:lnTo>
                  <a:pt x="783" y="190"/>
                </a:lnTo>
                <a:lnTo>
                  <a:pt x="779" y="190"/>
                </a:lnTo>
                <a:lnTo>
                  <a:pt x="772" y="194"/>
                </a:lnTo>
                <a:lnTo>
                  <a:pt x="760" y="202"/>
                </a:lnTo>
                <a:lnTo>
                  <a:pt x="760" y="202"/>
                </a:lnTo>
                <a:lnTo>
                  <a:pt x="745" y="212"/>
                </a:lnTo>
                <a:lnTo>
                  <a:pt x="729" y="220"/>
                </a:lnTo>
                <a:lnTo>
                  <a:pt x="716" y="229"/>
                </a:lnTo>
                <a:lnTo>
                  <a:pt x="711" y="233"/>
                </a:lnTo>
                <a:lnTo>
                  <a:pt x="708" y="237"/>
                </a:lnTo>
                <a:lnTo>
                  <a:pt x="708" y="237"/>
                </a:lnTo>
                <a:lnTo>
                  <a:pt x="701" y="247"/>
                </a:lnTo>
                <a:lnTo>
                  <a:pt x="692" y="257"/>
                </a:lnTo>
                <a:lnTo>
                  <a:pt x="681" y="268"/>
                </a:lnTo>
                <a:lnTo>
                  <a:pt x="681" y="268"/>
                </a:lnTo>
                <a:lnTo>
                  <a:pt x="684" y="268"/>
                </a:lnTo>
                <a:lnTo>
                  <a:pt x="692" y="268"/>
                </a:lnTo>
                <a:lnTo>
                  <a:pt x="702" y="269"/>
                </a:lnTo>
                <a:lnTo>
                  <a:pt x="715" y="273"/>
                </a:lnTo>
                <a:lnTo>
                  <a:pt x="715" y="273"/>
                </a:lnTo>
                <a:lnTo>
                  <a:pt x="727" y="278"/>
                </a:lnTo>
                <a:lnTo>
                  <a:pt x="734" y="282"/>
                </a:lnTo>
                <a:lnTo>
                  <a:pt x="741" y="284"/>
                </a:lnTo>
                <a:lnTo>
                  <a:pt x="748" y="287"/>
                </a:lnTo>
                <a:lnTo>
                  <a:pt x="748" y="287"/>
                </a:lnTo>
                <a:lnTo>
                  <a:pt x="777" y="288"/>
                </a:lnTo>
                <a:lnTo>
                  <a:pt x="791" y="296"/>
                </a:lnTo>
                <a:lnTo>
                  <a:pt x="798" y="308"/>
                </a:lnTo>
                <a:lnTo>
                  <a:pt x="795" y="325"/>
                </a:lnTo>
                <a:lnTo>
                  <a:pt x="746" y="327"/>
                </a:lnTo>
                <a:lnTo>
                  <a:pt x="746" y="327"/>
                </a:lnTo>
                <a:lnTo>
                  <a:pt x="732" y="313"/>
                </a:lnTo>
                <a:lnTo>
                  <a:pt x="719" y="303"/>
                </a:lnTo>
                <a:lnTo>
                  <a:pt x="712" y="299"/>
                </a:lnTo>
                <a:lnTo>
                  <a:pt x="706" y="296"/>
                </a:lnTo>
                <a:lnTo>
                  <a:pt x="706" y="296"/>
                </a:lnTo>
                <a:lnTo>
                  <a:pt x="697" y="294"/>
                </a:lnTo>
                <a:lnTo>
                  <a:pt x="693" y="294"/>
                </a:lnTo>
                <a:lnTo>
                  <a:pt x="687" y="292"/>
                </a:lnTo>
                <a:lnTo>
                  <a:pt x="675" y="288"/>
                </a:lnTo>
                <a:lnTo>
                  <a:pt x="675" y="288"/>
                </a:lnTo>
                <a:lnTo>
                  <a:pt x="665" y="284"/>
                </a:lnTo>
                <a:lnTo>
                  <a:pt x="662" y="283"/>
                </a:lnTo>
                <a:lnTo>
                  <a:pt x="659" y="282"/>
                </a:lnTo>
                <a:lnTo>
                  <a:pt x="649" y="282"/>
                </a:lnTo>
                <a:lnTo>
                  <a:pt x="649" y="282"/>
                </a:lnTo>
                <a:lnTo>
                  <a:pt x="621" y="282"/>
                </a:lnTo>
                <a:lnTo>
                  <a:pt x="601" y="282"/>
                </a:lnTo>
                <a:lnTo>
                  <a:pt x="581" y="279"/>
                </a:lnTo>
                <a:lnTo>
                  <a:pt x="581" y="279"/>
                </a:lnTo>
                <a:lnTo>
                  <a:pt x="581" y="274"/>
                </a:lnTo>
                <a:lnTo>
                  <a:pt x="581" y="270"/>
                </a:lnTo>
                <a:lnTo>
                  <a:pt x="581" y="268"/>
                </a:lnTo>
                <a:lnTo>
                  <a:pt x="581" y="268"/>
                </a:lnTo>
                <a:lnTo>
                  <a:pt x="577" y="265"/>
                </a:lnTo>
                <a:lnTo>
                  <a:pt x="574" y="263"/>
                </a:lnTo>
                <a:lnTo>
                  <a:pt x="573" y="261"/>
                </a:lnTo>
                <a:lnTo>
                  <a:pt x="573" y="261"/>
                </a:lnTo>
                <a:lnTo>
                  <a:pt x="572" y="257"/>
                </a:lnTo>
                <a:lnTo>
                  <a:pt x="568" y="254"/>
                </a:lnTo>
                <a:lnTo>
                  <a:pt x="565" y="250"/>
                </a:lnTo>
                <a:lnTo>
                  <a:pt x="564" y="247"/>
                </a:lnTo>
                <a:lnTo>
                  <a:pt x="564" y="247"/>
                </a:lnTo>
                <a:lnTo>
                  <a:pt x="569" y="239"/>
                </a:lnTo>
                <a:lnTo>
                  <a:pt x="573" y="234"/>
                </a:lnTo>
                <a:lnTo>
                  <a:pt x="573" y="234"/>
                </a:lnTo>
                <a:lnTo>
                  <a:pt x="578" y="241"/>
                </a:lnTo>
                <a:lnTo>
                  <a:pt x="582" y="244"/>
                </a:lnTo>
                <a:lnTo>
                  <a:pt x="585" y="247"/>
                </a:lnTo>
                <a:lnTo>
                  <a:pt x="585" y="247"/>
                </a:lnTo>
                <a:lnTo>
                  <a:pt x="592" y="247"/>
                </a:lnTo>
                <a:lnTo>
                  <a:pt x="603" y="246"/>
                </a:lnTo>
                <a:lnTo>
                  <a:pt x="617" y="243"/>
                </a:lnTo>
                <a:lnTo>
                  <a:pt x="622" y="242"/>
                </a:lnTo>
                <a:lnTo>
                  <a:pt x="627" y="239"/>
                </a:lnTo>
                <a:lnTo>
                  <a:pt x="627" y="239"/>
                </a:lnTo>
                <a:lnTo>
                  <a:pt x="639" y="234"/>
                </a:lnTo>
                <a:lnTo>
                  <a:pt x="650" y="226"/>
                </a:lnTo>
                <a:lnTo>
                  <a:pt x="661" y="219"/>
                </a:lnTo>
                <a:lnTo>
                  <a:pt x="665" y="213"/>
                </a:lnTo>
                <a:lnTo>
                  <a:pt x="667" y="208"/>
                </a:lnTo>
                <a:lnTo>
                  <a:pt x="667" y="208"/>
                </a:lnTo>
                <a:lnTo>
                  <a:pt x="671" y="198"/>
                </a:lnTo>
                <a:lnTo>
                  <a:pt x="675" y="188"/>
                </a:lnTo>
                <a:lnTo>
                  <a:pt x="678" y="176"/>
                </a:lnTo>
                <a:lnTo>
                  <a:pt x="678" y="162"/>
                </a:lnTo>
                <a:lnTo>
                  <a:pt x="666" y="142"/>
                </a:lnTo>
                <a:lnTo>
                  <a:pt x="666" y="142"/>
                </a:lnTo>
                <a:lnTo>
                  <a:pt x="665" y="141"/>
                </a:lnTo>
                <a:lnTo>
                  <a:pt x="665" y="139"/>
                </a:lnTo>
                <a:lnTo>
                  <a:pt x="666" y="133"/>
                </a:lnTo>
                <a:lnTo>
                  <a:pt x="666" y="133"/>
                </a:lnTo>
                <a:lnTo>
                  <a:pt x="667" y="128"/>
                </a:lnTo>
                <a:lnTo>
                  <a:pt x="668" y="124"/>
                </a:lnTo>
                <a:lnTo>
                  <a:pt x="668" y="123"/>
                </a:lnTo>
                <a:lnTo>
                  <a:pt x="667" y="121"/>
                </a:lnTo>
                <a:lnTo>
                  <a:pt x="661" y="117"/>
                </a:lnTo>
                <a:lnTo>
                  <a:pt x="661" y="117"/>
                </a:lnTo>
                <a:lnTo>
                  <a:pt x="645" y="110"/>
                </a:lnTo>
                <a:lnTo>
                  <a:pt x="640" y="106"/>
                </a:lnTo>
                <a:lnTo>
                  <a:pt x="635" y="101"/>
                </a:lnTo>
                <a:lnTo>
                  <a:pt x="635" y="101"/>
                </a:lnTo>
                <a:lnTo>
                  <a:pt x="625" y="88"/>
                </a:lnTo>
                <a:lnTo>
                  <a:pt x="616" y="82"/>
                </a:lnTo>
                <a:lnTo>
                  <a:pt x="616" y="82"/>
                </a:lnTo>
                <a:lnTo>
                  <a:pt x="612" y="80"/>
                </a:lnTo>
                <a:lnTo>
                  <a:pt x="607" y="78"/>
                </a:lnTo>
                <a:lnTo>
                  <a:pt x="600" y="78"/>
                </a:lnTo>
                <a:lnTo>
                  <a:pt x="597" y="78"/>
                </a:lnTo>
                <a:lnTo>
                  <a:pt x="595" y="79"/>
                </a:lnTo>
                <a:lnTo>
                  <a:pt x="595" y="79"/>
                </a:lnTo>
                <a:lnTo>
                  <a:pt x="590" y="82"/>
                </a:lnTo>
                <a:lnTo>
                  <a:pt x="585" y="86"/>
                </a:lnTo>
                <a:lnTo>
                  <a:pt x="582" y="90"/>
                </a:lnTo>
                <a:lnTo>
                  <a:pt x="581" y="92"/>
                </a:lnTo>
                <a:lnTo>
                  <a:pt x="581" y="96"/>
                </a:lnTo>
                <a:lnTo>
                  <a:pt x="581" y="96"/>
                </a:lnTo>
                <a:lnTo>
                  <a:pt x="581" y="102"/>
                </a:lnTo>
                <a:lnTo>
                  <a:pt x="579" y="108"/>
                </a:lnTo>
                <a:lnTo>
                  <a:pt x="578" y="114"/>
                </a:lnTo>
                <a:lnTo>
                  <a:pt x="578" y="114"/>
                </a:lnTo>
                <a:lnTo>
                  <a:pt x="578" y="117"/>
                </a:lnTo>
                <a:lnTo>
                  <a:pt x="579" y="119"/>
                </a:lnTo>
                <a:lnTo>
                  <a:pt x="578" y="121"/>
                </a:lnTo>
                <a:lnTo>
                  <a:pt x="577" y="121"/>
                </a:lnTo>
                <a:lnTo>
                  <a:pt x="567" y="119"/>
                </a:lnTo>
                <a:lnTo>
                  <a:pt x="567" y="119"/>
                </a:lnTo>
                <a:lnTo>
                  <a:pt x="552" y="115"/>
                </a:lnTo>
                <a:lnTo>
                  <a:pt x="539" y="110"/>
                </a:lnTo>
                <a:lnTo>
                  <a:pt x="527" y="108"/>
                </a:lnTo>
                <a:lnTo>
                  <a:pt x="514" y="105"/>
                </a:lnTo>
                <a:lnTo>
                  <a:pt x="514" y="105"/>
                </a:lnTo>
                <a:lnTo>
                  <a:pt x="493" y="105"/>
                </a:lnTo>
                <a:lnTo>
                  <a:pt x="476" y="105"/>
                </a:lnTo>
                <a:lnTo>
                  <a:pt x="476" y="105"/>
                </a:lnTo>
                <a:lnTo>
                  <a:pt x="461" y="104"/>
                </a:lnTo>
                <a:lnTo>
                  <a:pt x="448" y="102"/>
                </a:lnTo>
                <a:lnTo>
                  <a:pt x="448" y="102"/>
                </a:lnTo>
                <a:lnTo>
                  <a:pt x="445" y="104"/>
                </a:lnTo>
                <a:lnTo>
                  <a:pt x="427" y="102"/>
                </a:lnTo>
                <a:lnTo>
                  <a:pt x="427" y="102"/>
                </a:lnTo>
                <a:lnTo>
                  <a:pt x="412" y="101"/>
                </a:lnTo>
                <a:lnTo>
                  <a:pt x="401" y="99"/>
                </a:lnTo>
                <a:lnTo>
                  <a:pt x="396" y="97"/>
                </a:lnTo>
                <a:lnTo>
                  <a:pt x="390" y="97"/>
                </a:lnTo>
                <a:lnTo>
                  <a:pt x="382" y="99"/>
                </a:lnTo>
                <a:lnTo>
                  <a:pt x="373" y="101"/>
                </a:lnTo>
                <a:lnTo>
                  <a:pt x="373" y="101"/>
                </a:lnTo>
                <a:lnTo>
                  <a:pt x="354" y="104"/>
                </a:lnTo>
                <a:lnTo>
                  <a:pt x="341" y="106"/>
                </a:lnTo>
                <a:lnTo>
                  <a:pt x="332" y="108"/>
                </a:lnTo>
                <a:lnTo>
                  <a:pt x="329" y="110"/>
                </a:lnTo>
                <a:lnTo>
                  <a:pt x="328" y="113"/>
                </a:lnTo>
                <a:lnTo>
                  <a:pt x="328" y="113"/>
                </a:lnTo>
                <a:lnTo>
                  <a:pt x="324" y="122"/>
                </a:lnTo>
                <a:lnTo>
                  <a:pt x="323" y="127"/>
                </a:lnTo>
                <a:lnTo>
                  <a:pt x="323" y="127"/>
                </a:lnTo>
                <a:lnTo>
                  <a:pt x="321" y="131"/>
                </a:lnTo>
                <a:lnTo>
                  <a:pt x="314" y="145"/>
                </a:lnTo>
                <a:lnTo>
                  <a:pt x="314" y="145"/>
                </a:lnTo>
                <a:lnTo>
                  <a:pt x="307" y="159"/>
                </a:lnTo>
                <a:lnTo>
                  <a:pt x="303" y="176"/>
                </a:lnTo>
                <a:lnTo>
                  <a:pt x="302" y="185"/>
                </a:lnTo>
                <a:lnTo>
                  <a:pt x="302" y="194"/>
                </a:lnTo>
                <a:lnTo>
                  <a:pt x="302" y="204"/>
                </a:lnTo>
                <a:lnTo>
                  <a:pt x="305" y="213"/>
                </a:lnTo>
                <a:lnTo>
                  <a:pt x="305" y="213"/>
                </a:lnTo>
                <a:lnTo>
                  <a:pt x="307" y="223"/>
                </a:lnTo>
                <a:lnTo>
                  <a:pt x="310" y="233"/>
                </a:lnTo>
                <a:lnTo>
                  <a:pt x="317" y="250"/>
                </a:lnTo>
                <a:lnTo>
                  <a:pt x="328" y="268"/>
                </a:lnTo>
                <a:lnTo>
                  <a:pt x="323" y="270"/>
                </a:lnTo>
                <a:close/>
                <a:moveTo>
                  <a:pt x="1221" y="225"/>
                </a:moveTo>
                <a:lnTo>
                  <a:pt x="1221" y="225"/>
                </a:lnTo>
                <a:lnTo>
                  <a:pt x="1225" y="232"/>
                </a:lnTo>
                <a:lnTo>
                  <a:pt x="1230" y="239"/>
                </a:lnTo>
                <a:lnTo>
                  <a:pt x="1230" y="239"/>
                </a:lnTo>
                <a:lnTo>
                  <a:pt x="1234" y="246"/>
                </a:lnTo>
                <a:lnTo>
                  <a:pt x="1239" y="254"/>
                </a:lnTo>
                <a:lnTo>
                  <a:pt x="1239" y="254"/>
                </a:lnTo>
                <a:lnTo>
                  <a:pt x="1241" y="257"/>
                </a:lnTo>
                <a:lnTo>
                  <a:pt x="1241" y="261"/>
                </a:lnTo>
                <a:lnTo>
                  <a:pt x="1241" y="265"/>
                </a:lnTo>
                <a:lnTo>
                  <a:pt x="1241" y="268"/>
                </a:lnTo>
                <a:lnTo>
                  <a:pt x="1241" y="268"/>
                </a:lnTo>
                <a:lnTo>
                  <a:pt x="1241" y="270"/>
                </a:lnTo>
                <a:lnTo>
                  <a:pt x="1240" y="274"/>
                </a:lnTo>
                <a:lnTo>
                  <a:pt x="1236" y="282"/>
                </a:lnTo>
                <a:lnTo>
                  <a:pt x="1236" y="282"/>
                </a:lnTo>
                <a:lnTo>
                  <a:pt x="1236" y="287"/>
                </a:lnTo>
                <a:lnTo>
                  <a:pt x="1238" y="292"/>
                </a:lnTo>
                <a:lnTo>
                  <a:pt x="1239" y="299"/>
                </a:lnTo>
                <a:lnTo>
                  <a:pt x="1239" y="299"/>
                </a:lnTo>
                <a:lnTo>
                  <a:pt x="1222" y="297"/>
                </a:lnTo>
                <a:lnTo>
                  <a:pt x="1207" y="296"/>
                </a:lnTo>
                <a:lnTo>
                  <a:pt x="1207" y="296"/>
                </a:lnTo>
                <a:lnTo>
                  <a:pt x="1203" y="292"/>
                </a:lnTo>
                <a:lnTo>
                  <a:pt x="1200" y="287"/>
                </a:lnTo>
                <a:lnTo>
                  <a:pt x="1196" y="282"/>
                </a:lnTo>
                <a:lnTo>
                  <a:pt x="1196" y="282"/>
                </a:lnTo>
                <a:lnTo>
                  <a:pt x="1187" y="264"/>
                </a:lnTo>
                <a:lnTo>
                  <a:pt x="1176" y="239"/>
                </a:lnTo>
                <a:lnTo>
                  <a:pt x="1176" y="239"/>
                </a:lnTo>
                <a:lnTo>
                  <a:pt x="1172" y="229"/>
                </a:lnTo>
                <a:lnTo>
                  <a:pt x="1172" y="229"/>
                </a:lnTo>
                <a:lnTo>
                  <a:pt x="1172" y="230"/>
                </a:lnTo>
                <a:lnTo>
                  <a:pt x="1173" y="230"/>
                </a:lnTo>
                <a:lnTo>
                  <a:pt x="1173" y="230"/>
                </a:lnTo>
                <a:lnTo>
                  <a:pt x="1174" y="226"/>
                </a:lnTo>
                <a:lnTo>
                  <a:pt x="1176" y="223"/>
                </a:lnTo>
                <a:lnTo>
                  <a:pt x="1221" y="22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2">
            <a:extLst>
              <a:ext uri="{FF2B5EF4-FFF2-40B4-BE49-F238E27FC236}">
                <a16:creationId xmlns:a16="http://schemas.microsoft.com/office/drawing/2014/main" id="{96F0177D-6FAD-49E0-AF42-A5535EB880A8}"/>
              </a:ext>
            </a:extLst>
          </p:cNvPr>
          <p:cNvSpPr>
            <a:spLocks noEditPoints="1"/>
          </p:cNvSpPr>
          <p:nvPr/>
        </p:nvSpPr>
        <p:spPr bwMode="auto">
          <a:xfrm>
            <a:off x="4030957" y="4963275"/>
            <a:ext cx="1711753" cy="819988"/>
          </a:xfrm>
          <a:custGeom>
            <a:avLst/>
            <a:gdLst>
              <a:gd name="T0" fmla="*/ 1152 w 1574"/>
              <a:gd name="T1" fmla="*/ 627 h 754"/>
              <a:gd name="T2" fmla="*/ 1205 w 1574"/>
              <a:gd name="T3" fmla="*/ 633 h 754"/>
              <a:gd name="T4" fmla="*/ 1387 w 1574"/>
              <a:gd name="T5" fmla="*/ 612 h 754"/>
              <a:gd name="T6" fmla="*/ 1506 w 1574"/>
              <a:gd name="T7" fmla="*/ 535 h 754"/>
              <a:gd name="T8" fmla="*/ 1574 w 1574"/>
              <a:gd name="T9" fmla="*/ 466 h 754"/>
              <a:gd name="T10" fmla="*/ 1543 w 1574"/>
              <a:gd name="T11" fmla="*/ 439 h 754"/>
              <a:gd name="T12" fmla="*/ 1383 w 1574"/>
              <a:gd name="T13" fmla="*/ 431 h 754"/>
              <a:gd name="T14" fmla="*/ 1398 w 1574"/>
              <a:gd name="T15" fmla="*/ 387 h 754"/>
              <a:gd name="T16" fmla="*/ 1429 w 1574"/>
              <a:gd name="T17" fmla="*/ 351 h 754"/>
              <a:gd name="T18" fmla="*/ 1435 w 1574"/>
              <a:gd name="T19" fmla="*/ 316 h 754"/>
              <a:gd name="T20" fmla="*/ 1426 w 1574"/>
              <a:gd name="T21" fmla="*/ 300 h 754"/>
              <a:gd name="T22" fmla="*/ 1256 w 1574"/>
              <a:gd name="T23" fmla="*/ 420 h 754"/>
              <a:gd name="T24" fmla="*/ 1239 w 1574"/>
              <a:gd name="T25" fmla="*/ 379 h 754"/>
              <a:gd name="T26" fmla="*/ 1238 w 1574"/>
              <a:gd name="T27" fmla="*/ 358 h 754"/>
              <a:gd name="T28" fmla="*/ 1261 w 1574"/>
              <a:gd name="T29" fmla="*/ 333 h 754"/>
              <a:gd name="T30" fmla="*/ 1301 w 1574"/>
              <a:gd name="T31" fmla="*/ 264 h 754"/>
              <a:gd name="T32" fmla="*/ 1299 w 1574"/>
              <a:gd name="T33" fmla="*/ 173 h 754"/>
              <a:gd name="T34" fmla="*/ 1332 w 1574"/>
              <a:gd name="T35" fmla="*/ 87 h 754"/>
              <a:gd name="T36" fmla="*/ 1289 w 1574"/>
              <a:gd name="T37" fmla="*/ 33 h 754"/>
              <a:gd name="T38" fmla="*/ 1239 w 1574"/>
              <a:gd name="T39" fmla="*/ 18 h 754"/>
              <a:gd name="T40" fmla="*/ 1195 w 1574"/>
              <a:gd name="T41" fmla="*/ 3 h 754"/>
              <a:gd name="T42" fmla="*/ 1141 w 1574"/>
              <a:gd name="T43" fmla="*/ 29 h 754"/>
              <a:gd name="T44" fmla="*/ 1111 w 1574"/>
              <a:gd name="T45" fmla="*/ 78 h 754"/>
              <a:gd name="T46" fmla="*/ 1063 w 1574"/>
              <a:gd name="T47" fmla="*/ 121 h 754"/>
              <a:gd name="T48" fmla="*/ 996 w 1574"/>
              <a:gd name="T49" fmla="*/ 174 h 754"/>
              <a:gd name="T50" fmla="*/ 947 w 1574"/>
              <a:gd name="T51" fmla="*/ 250 h 754"/>
              <a:gd name="T52" fmla="*/ 928 w 1574"/>
              <a:gd name="T53" fmla="*/ 330 h 754"/>
              <a:gd name="T54" fmla="*/ 857 w 1574"/>
              <a:gd name="T55" fmla="*/ 365 h 754"/>
              <a:gd name="T56" fmla="*/ 856 w 1574"/>
              <a:gd name="T57" fmla="*/ 275 h 754"/>
              <a:gd name="T58" fmla="*/ 887 w 1574"/>
              <a:gd name="T59" fmla="*/ 189 h 754"/>
              <a:gd name="T60" fmla="*/ 845 w 1574"/>
              <a:gd name="T61" fmla="*/ 135 h 754"/>
              <a:gd name="T62" fmla="*/ 794 w 1574"/>
              <a:gd name="T63" fmla="*/ 120 h 754"/>
              <a:gd name="T64" fmla="*/ 750 w 1574"/>
              <a:gd name="T65" fmla="*/ 105 h 754"/>
              <a:gd name="T66" fmla="*/ 696 w 1574"/>
              <a:gd name="T67" fmla="*/ 131 h 754"/>
              <a:gd name="T68" fmla="*/ 667 w 1574"/>
              <a:gd name="T69" fmla="*/ 180 h 754"/>
              <a:gd name="T70" fmla="*/ 618 w 1574"/>
              <a:gd name="T71" fmla="*/ 223 h 754"/>
              <a:gd name="T72" fmla="*/ 552 w 1574"/>
              <a:gd name="T73" fmla="*/ 276 h 754"/>
              <a:gd name="T74" fmla="*/ 503 w 1574"/>
              <a:gd name="T75" fmla="*/ 353 h 754"/>
              <a:gd name="T76" fmla="*/ 484 w 1574"/>
              <a:gd name="T77" fmla="*/ 432 h 754"/>
              <a:gd name="T78" fmla="*/ 399 w 1574"/>
              <a:gd name="T79" fmla="*/ 449 h 754"/>
              <a:gd name="T80" fmla="*/ 379 w 1574"/>
              <a:gd name="T81" fmla="*/ 428 h 754"/>
              <a:gd name="T82" fmla="*/ 365 w 1574"/>
              <a:gd name="T83" fmla="*/ 408 h 754"/>
              <a:gd name="T84" fmla="*/ 347 w 1574"/>
              <a:gd name="T85" fmla="*/ 398 h 754"/>
              <a:gd name="T86" fmla="*/ 332 w 1574"/>
              <a:gd name="T87" fmla="*/ 406 h 754"/>
              <a:gd name="T88" fmla="*/ 293 w 1574"/>
              <a:gd name="T89" fmla="*/ 419 h 754"/>
              <a:gd name="T90" fmla="*/ 276 w 1574"/>
              <a:gd name="T91" fmla="*/ 437 h 754"/>
              <a:gd name="T92" fmla="*/ 247 w 1574"/>
              <a:gd name="T93" fmla="*/ 499 h 754"/>
              <a:gd name="T94" fmla="*/ 134 w 1574"/>
              <a:gd name="T95" fmla="*/ 632 h 754"/>
              <a:gd name="T96" fmla="*/ 10 w 1574"/>
              <a:gd name="T97" fmla="*/ 697 h 754"/>
              <a:gd name="T98" fmla="*/ 65 w 1574"/>
              <a:gd name="T99" fmla="*/ 730 h 754"/>
              <a:gd name="T100" fmla="*/ 241 w 1574"/>
              <a:gd name="T101" fmla="*/ 725 h 754"/>
              <a:gd name="T102" fmla="*/ 492 w 1574"/>
              <a:gd name="T103" fmla="*/ 754 h 754"/>
              <a:gd name="T104" fmla="*/ 631 w 1574"/>
              <a:gd name="T105" fmla="*/ 735 h 754"/>
              <a:gd name="T106" fmla="*/ 723 w 1574"/>
              <a:gd name="T107" fmla="*/ 733 h 754"/>
              <a:gd name="T108" fmla="*/ 872 w 1574"/>
              <a:gd name="T109" fmla="*/ 725 h 754"/>
              <a:gd name="T110" fmla="*/ 998 w 1574"/>
              <a:gd name="T111" fmla="*/ 684 h 754"/>
              <a:gd name="T112" fmla="*/ 1172 w 1574"/>
              <a:gd name="T113" fmla="*/ 338 h 754"/>
              <a:gd name="T114" fmla="*/ 1093 w 1574"/>
              <a:gd name="T115" fmla="*/ 365 h 754"/>
              <a:gd name="T116" fmla="*/ 1152 w 1574"/>
              <a:gd name="T117" fmla="*/ 34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74" h="754">
                <a:moveTo>
                  <a:pt x="1065" y="635"/>
                </a:moveTo>
                <a:lnTo>
                  <a:pt x="1065" y="635"/>
                </a:lnTo>
                <a:lnTo>
                  <a:pt x="1076" y="633"/>
                </a:lnTo>
                <a:lnTo>
                  <a:pt x="1076" y="633"/>
                </a:lnTo>
                <a:lnTo>
                  <a:pt x="1120" y="628"/>
                </a:lnTo>
                <a:lnTo>
                  <a:pt x="1137" y="627"/>
                </a:lnTo>
                <a:lnTo>
                  <a:pt x="1152" y="627"/>
                </a:lnTo>
                <a:lnTo>
                  <a:pt x="1152" y="627"/>
                </a:lnTo>
                <a:lnTo>
                  <a:pt x="1159" y="628"/>
                </a:lnTo>
                <a:lnTo>
                  <a:pt x="1163" y="630"/>
                </a:lnTo>
                <a:lnTo>
                  <a:pt x="1167" y="631"/>
                </a:lnTo>
                <a:lnTo>
                  <a:pt x="1174" y="632"/>
                </a:lnTo>
                <a:lnTo>
                  <a:pt x="1186" y="633"/>
                </a:lnTo>
                <a:lnTo>
                  <a:pt x="1205" y="633"/>
                </a:lnTo>
                <a:lnTo>
                  <a:pt x="1234" y="631"/>
                </a:lnTo>
                <a:lnTo>
                  <a:pt x="1275" y="627"/>
                </a:lnTo>
                <a:lnTo>
                  <a:pt x="1275" y="627"/>
                </a:lnTo>
                <a:lnTo>
                  <a:pt x="1316" y="623"/>
                </a:lnTo>
                <a:lnTo>
                  <a:pt x="1347" y="619"/>
                </a:lnTo>
                <a:lnTo>
                  <a:pt x="1370" y="615"/>
                </a:lnTo>
                <a:lnTo>
                  <a:pt x="1387" y="612"/>
                </a:lnTo>
                <a:lnTo>
                  <a:pt x="1400" y="606"/>
                </a:lnTo>
                <a:lnTo>
                  <a:pt x="1412" y="600"/>
                </a:lnTo>
                <a:lnTo>
                  <a:pt x="1443" y="582"/>
                </a:lnTo>
                <a:lnTo>
                  <a:pt x="1443" y="582"/>
                </a:lnTo>
                <a:lnTo>
                  <a:pt x="1462" y="569"/>
                </a:lnTo>
                <a:lnTo>
                  <a:pt x="1484" y="553"/>
                </a:lnTo>
                <a:lnTo>
                  <a:pt x="1506" y="535"/>
                </a:lnTo>
                <a:lnTo>
                  <a:pt x="1527" y="517"/>
                </a:lnTo>
                <a:lnTo>
                  <a:pt x="1546" y="499"/>
                </a:lnTo>
                <a:lnTo>
                  <a:pt x="1560" y="484"/>
                </a:lnTo>
                <a:lnTo>
                  <a:pt x="1570" y="472"/>
                </a:lnTo>
                <a:lnTo>
                  <a:pt x="1573" y="468"/>
                </a:lnTo>
                <a:lnTo>
                  <a:pt x="1574" y="466"/>
                </a:lnTo>
                <a:lnTo>
                  <a:pt x="1574" y="466"/>
                </a:lnTo>
                <a:lnTo>
                  <a:pt x="1574" y="460"/>
                </a:lnTo>
                <a:lnTo>
                  <a:pt x="1572" y="457"/>
                </a:lnTo>
                <a:lnTo>
                  <a:pt x="1568" y="451"/>
                </a:lnTo>
                <a:lnTo>
                  <a:pt x="1563" y="448"/>
                </a:lnTo>
                <a:lnTo>
                  <a:pt x="1558" y="444"/>
                </a:lnTo>
                <a:lnTo>
                  <a:pt x="1550" y="441"/>
                </a:lnTo>
                <a:lnTo>
                  <a:pt x="1543" y="439"/>
                </a:lnTo>
                <a:lnTo>
                  <a:pt x="1536" y="437"/>
                </a:lnTo>
                <a:lnTo>
                  <a:pt x="1536" y="437"/>
                </a:lnTo>
                <a:lnTo>
                  <a:pt x="1391" y="440"/>
                </a:lnTo>
                <a:lnTo>
                  <a:pt x="1391" y="440"/>
                </a:lnTo>
                <a:lnTo>
                  <a:pt x="1389" y="439"/>
                </a:lnTo>
                <a:lnTo>
                  <a:pt x="1386" y="436"/>
                </a:lnTo>
                <a:lnTo>
                  <a:pt x="1383" y="431"/>
                </a:lnTo>
                <a:lnTo>
                  <a:pt x="1382" y="427"/>
                </a:lnTo>
                <a:lnTo>
                  <a:pt x="1382" y="427"/>
                </a:lnTo>
                <a:lnTo>
                  <a:pt x="1383" y="391"/>
                </a:lnTo>
                <a:lnTo>
                  <a:pt x="1383" y="391"/>
                </a:lnTo>
                <a:lnTo>
                  <a:pt x="1385" y="391"/>
                </a:lnTo>
                <a:lnTo>
                  <a:pt x="1390" y="389"/>
                </a:lnTo>
                <a:lnTo>
                  <a:pt x="1398" y="387"/>
                </a:lnTo>
                <a:lnTo>
                  <a:pt x="1409" y="380"/>
                </a:lnTo>
                <a:lnTo>
                  <a:pt x="1409" y="380"/>
                </a:lnTo>
                <a:lnTo>
                  <a:pt x="1416" y="375"/>
                </a:lnTo>
                <a:lnTo>
                  <a:pt x="1419" y="370"/>
                </a:lnTo>
                <a:lnTo>
                  <a:pt x="1423" y="365"/>
                </a:lnTo>
                <a:lnTo>
                  <a:pt x="1426" y="361"/>
                </a:lnTo>
                <a:lnTo>
                  <a:pt x="1429" y="351"/>
                </a:lnTo>
                <a:lnTo>
                  <a:pt x="1430" y="340"/>
                </a:lnTo>
                <a:lnTo>
                  <a:pt x="1430" y="340"/>
                </a:lnTo>
                <a:lnTo>
                  <a:pt x="1431" y="331"/>
                </a:lnTo>
                <a:lnTo>
                  <a:pt x="1434" y="324"/>
                </a:lnTo>
                <a:lnTo>
                  <a:pt x="1435" y="318"/>
                </a:lnTo>
                <a:lnTo>
                  <a:pt x="1435" y="316"/>
                </a:lnTo>
                <a:lnTo>
                  <a:pt x="1435" y="316"/>
                </a:lnTo>
                <a:lnTo>
                  <a:pt x="1436" y="315"/>
                </a:lnTo>
                <a:lnTo>
                  <a:pt x="1438" y="315"/>
                </a:lnTo>
                <a:lnTo>
                  <a:pt x="1441" y="315"/>
                </a:lnTo>
                <a:lnTo>
                  <a:pt x="1441" y="313"/>
                </a:lnTo>
                <a:lnTo>
                  <a:pt x="1439" y="311"/>
                </a:lnTo>
                <a:lnTo>
                  <a:pt x="1426" y="300"/>
                </a:lnTo>
                <a:lnTo>
                  <a:pt x="1426" y="300"/>
                </a:lnTo>
                <a:lnTo>
                  <a:pt x="1390" y="276"/>
                </a:lnTo>
                <a:lnTo>
                  <a:pt x="1374" y="265"/>
                </a:lnTo>
                <a:lnTo>
                  <a:pt x="1369" y="388"/>
                </a:lnTo>
                <a:lnTo>
                  <a:pt x="1367" y="431"/>
                </a:lnTo>
                <a:lnTo>
                  <a:pt x="1272" y="446"/>
                </a:lnTo>
                <a:lnTo>
                  <a:pt x="1272" y="446"/>
                </a:lnTo>
                <a:lnTo>
                  <a:pt x="1256" y="420"/>
                </a:lnTo>
                <a:lnTo>
                  <a:pt x="1256" y="420"/>
                </a:lnTo>
                <a:lnTo>
                  <a:pt x="1250" y="413"/>
                </a:lnTo>
                <a:lnTo>
                  <a:pt x="1248" y="404"/>
                </a:lnTo>
                <a:lnTo>
                  <a:pt x="1244" y="391"/>
                </a:lnTo>
                <a:lnTo>
                  <a:pt x="1244" y="391"/>
                </a:lnTo>
                <a:lnTo>
                  <a:pt x="1240" y="384"/>
                </a:lnTo>
                <a:lnTo>
                  <a:pt x="1239" y="379"/>
                </a:lnTo>
                <a:lnTo>
                  <a:pt x="1238" y="375"/>
                </a:lnTo>
                <a:lnTo>
                  <a:pt x="1238" y="375"/>
                </a:lnTo>
                <a:lnTo>
                  <a:pt x="1236" y="371"/>
                </a:lnTo>
                <a:lnTo>
                  <a:pt x="1235" y="367"/>
                </a:lnTo>
                <a:lnTo>
                  <a:pt x="1235" y="365"/>
                </a:lnTo>
                <a:lnTo>
                  <a:pt x="1235" y="362"/>
                </a:lnTo>
                <a:lnTo>
                  <a:pt x="1238" y="358"/>
                </a:lnTo>
                <a:lnTo>
                  <a:pt x="1240" y="353"/>
                </a:lnTo>
                <a:lnTo>
                  <a:pt x="1240" y="353"/>
                </a:lnTo>
                <a:lnTo>
                  <a:pt x="1247" y="347"/>
                </a:lnTo>
                <a:lnTo>
                  <a:pt x="1249" y="342"/>
                </a:lnTo>
                <a:lnTo>
                  <a:pt x="1253" y="338"/>
                </a:lnTo>
                <a:lnTo>
                  <a:pt x="1261" y="333"/>
                </a:lnTo>
                <a:lnTo>
                  <a:pt x="1261" y="333"/>
                </a:lnTo>
                <a:lnTo>
                  <a:pt x="1267" y="327"/>
                </a:lnTo>
                <a:lnTo>
                  <a:pt x="1274" y="320"/>
                </a:lnTo>
                <a:lnTo>
                  <a:pt x="1281" y="309"/>
                </a:lnTo>
                <a:lnTo>
                  <a:pt x="1288" y="298"/>
                </a:lnTo>
                <a:lnTo>
                  <a:pt x="1293" y="286"/>
                </a:lnTo>
                <a:lnTo>
                  <a:pt x="1298" y="275"/>
                </a:lnTo>
                <a:lnTo>
                  <a:pt x="1301" y="264"/>
                </a:lnTo>
                <a:lnTo>
                  <a:pt x="1302" y="255"/>
                </a:lnTo>
                <a:lnTo>
                  <a:pt x="1302" y="255"/>
                </a:lnTo>
                <a:lnTo>
                  <a:pt x="1303" y="237"/>
                </a:lnTo>
                <a:lnTo>
                  <a:pt x="1306" y="216"/>
                </a:lnTo>
                <a:lnTo>
                  <a:pt x="1310" y="194"/>
                </a:lnTo>
                <a:lnTo>
                  <a:pt x="1299" y="173"/>
                </a:lnTo>
                <a:lnTo>
                  <a:pt x="1299" y="173"/>
                </a:lnTo>
                <a:lnTo>
                  <a:pt x="1305" y="163"/>
                </a:lnTo>
                <a:lnTo>
                  <a:pt x="1316" y="140"/>
                </a:lnTo>
                <a:lnTo>
                  <a:pt x="1321" y="127"/>
                </a:lnTo>
                <a:lnTo>
                  <a:pt x="1327" y="113"/>
                </a:lnTo>
                <a:lnTo>
                  <a:pt x="1330" y="99"/>
                </a:lnTo>
                <a:lnTo>
                  <a:pt x="1332" y="87"/>
                </a:lnTo>
                <a:lnTo>
                  <a:pt x="1332" y="87"/>
                </a:lnTo>
                <a:lnTo>
                  <a:pt x="1330" y="77"/>
                </a:lnTo>
                <a:lnTo>
                  <a:pt x="1327" y="67"/>
                </a:lnTo>
                <a:lnTo>
                  <a:pt x="1321" y="58"/>
                </a:lnTo>
                <a:lnTo>
                  <a:pt x="1315" y="50"/>
                </a:lnTo>
                <a:lnTo>
                  <a:pt x="1307" y="43"/>
                </a:lnTo>
                <a:lnTo>
                  <a:pt x="1298" y="38"/>
                </a:lnTo>
                <a:lnTo>
                  <a:pt x="1289" y="33"/>
                </a:lnTo>
                <a:lnTo>
                  <a:pt x="1280" y="29"/>
                </a:lnTo>
                <a:lnTo>
                  <a:pt x="1280" y="29"/>
                </a:lnTo>
                <a:lnTo>
                  <a:pt x="1263" y="24"/>
                </a:lnTo>
                <a:lnTo>
                  <a:pt x="1252" y="21"/>
                </a:lnTo>
                <a:lnTo>
                  <a:pt x="1241" y="20"/>
                </a:lnTo>
                <a:lnTo>
                  <a:pt x="1241" y="20"/>
                </a:lnTo>
                <a:lnTo>
                  <a:pt x="1239" y="18"/>
                </a:lnTo>
                <a:lnTo>
                  <a:pt x="1230" y="12"/>
                </a:lnTo>
                <a:lnTo>
                  <a:pt x="1218" y="7"/>
                </a:lnTo>
                <a:lnTo>
                  <a:pt x="1212" y="6"/>
                </a:lnTo>
                <a:lnTo>
                  <a:pt x="1205" y="5"/>
                </a:lnTo>
                <a:lnTo>
                  <a:pt x="1205" y="5"/>
                </a:lnTo>
                <a:lnTo>
                  <a:pt x="1199" y="5"/>
                </a:lnTo>
                <a:lnTo>
                  <a:pt x="1195" y="3"/>
                </a:lnTo>
                <a:lnTo>
                  <a:pt x="1187" y="0"/>
                </a:lnTo>
                <a:lnTo>
                  <a:pt x="1182" y="0"/>
                </a:lnTo>
                <a:lnTo>
                  <a:pt x="1177" y="1"/>
                </a:lnTo>
                <a:lnTo>
                  <a:pt x="1169" y="6"/>
                </a:lnTo>
                <a:lnTo>
                  <a:pt x="1159" y="14"/>
                </a:lnTo>
                <a:lnTo>
                  <a:pt x="1159" y="14"/>
                </a:lnTo>
                <a:lnTo>
                  <a:pt x="1141" y="29"/>
                </a:lnTo>
                <a:lnTo>
                  <a:pt x="1129" y="38"/>
                </a:lnTo>
                <a:lnTo>
                  <a:pt x="1123" y="46"/>
                </a:lnTo>
                <a:lnTo>
                  <a:pt x="1120" y="51"/>
                </a:lnTo>
                <a:lnTo>
                  <a:pt x="1120" y="51"/>
                </a:lnTo>
                <a:lnTo>
                  <a:pt x="1114" y="64"/>
                </a:lnTo>
                <a:lnTo>
                  <a:pt x="1112" y="71"/>
                </a:lnTo>
                <a:lnTo>
                  <a:pt x="1111" y="78"/>
                </a:lnTo>
                <a:lnTo>
                  <a:pt x="1111" y="78"/>
                </a:lnTo>
                <a:lnTo>
                  <a:pt x="1112" y="89"/>
                </a:lnTo>
                <a:lnTo>
                  <a:pt x="1111" y="92"/>
                </a:lnTo>
                <a:lnTo>
                  <a:pt x="1108" y="96"/>
                </a:lnTo>
                <a:lnTo>
                  <a:pt x="1108" y="96"/>
                </a:lnTo>
                <a:lnTo>
                  <a:pt x="1093" y="104"/>
                </a:lnTo>
                <a:lnTo>
                  <a:pt x="1063" y="121"/>
                </a:lnTo>
                <a:lnTo>
                  <a:pt x="1047" y="130"/>
                </a:lnTo>
                <a:lnTo>
                  <a:pt x="1032" y="139"/>
                </a:lnTo>
                <a:lnTo>
                  <a:pt x="1021" y="147"/>
                </a:lnTo>
                <a:lnTo>
                  <a:pt x="1013" y="154"/>
                </a:lnTo>
                <a:lnTo>
                  <a:pt x="1013" y="154"/>
                </a:lnTo>
                <a:lnTo>
                  <a:pt x="1007" y="162"/>
                </a:lnTo>
                <a:lnTo>
                  <a:pt x="996" y="174"/>
                </a:lnTo>
                <a:lnTo>
                  <a:pt x="972" y="202"/>
                </a:lnTo>
                <a:lnTo>
                  <a:pt x="960" y="216"/>
                </a:lnTo>
                <a:lnTo>
                  <a:pt x="951" y="231"/>
                </a:lnTo>
                <a:lnTo>
                  <a:pt x="948" y="236"/>
                </a:lnTo>
                <a:lnTo>
                  <a:pt x="946" y="242"/>
                </a:lnTo>
                <a:lnTo>
                  <a:pt x="946" y="246"/>
                </a:lnTo>
                <a:lnTo>
                  <a:pt x="947" y="250"/>
                </a:lnTo>
                <a:lnTo>
                  <a:pt x="947" y="250"/>
                </a:lnTo>
                <a:lnTo>
                  <a:pt x="961" y="273"/>
                </a:lnTo>
                <a:lnTo>
                  <a:pt x="961" y="273"/>
                </a:lnTo>
                <a:lnTo>
                  <a:pt x="946" y="296"/>
                </a:lnTo>
                <a:lnTo>
                  <a:pt x="936" y="316"/>
                </a:lnTo>
                <a:lnTo>
                  <a:pt x="928" y="330"/>
                </a:lnTo>
                <a:lnTo>
                  <a:pt x="928" y="330"/>
                </a:lnTo>
                <a:lnTo>
                  <a:pt x="925" y="343"/>
                </a:lnTo>
                <a:lnTo>
                  <a:pt x="923" y="360"/>
                </a:lnTo>
                <a:lnTo>
                  <a:pt x="920" y="380"/>
                </a:lnTo>
                <a:lnTo>
                  <a:pt x="857" y="382"/>
                </a:lnTo>
                <a:lnTo>
                  <a:pt x="854" y="373"/>
                </a:lnTo>
                <a:lnTo>
                  <a:pt x="854" y="373"/>
                </a:lnTo>
                <a:lnTo>
                  <a:pt x="857" y="365"/>
                </a:lnTo>
                <a:lnTo>
                  <a:pt x="857" y="357"/>
                </a:lnTo>
                <a:lnTo>
                  <a:pt x="857" y="357"/>
                </a:lnTo>
                <a:lnTo>
                  <a:pt x="858" y="339"/>
                </a:lnTo>
                <a:lnTo>
                  <a:pt x="861" y="318"/>
                </a:lnTo>
                <a:lnTo>
                  <a:pt x="866" y="296"/>
                </a:lnTo>
                <a:lnTo>
                  <a:pt x="856" y="275"/>
                </a:lnTo>
                <a:lnTo>
                  <a:pt x="856" y="275"/>
                </a:lnTo>
                <a:lnTo>
                  <a:pt x="861" y="265"/>
                </a:lnTo>
                <a:lnTo>
                  <a:pt x="871" y="242"/>
                </a:lnTo>
                <a:lnTo>
                  <a:pt x="878" y="229"/>
                </a:lnTo>
                <a:lnTo>
                  <a:pt x="883" y="215"/>
                </a:lnTo>
                <a:lnTo>
                  <a:pt x="887" y="201"/>
                </a:lnTo>
                <a:lnTo>
                  <a:pt x="887" y="189"/>
                </a:lnTo>
                <a:lnTo>
                  <a:pt x="887" y="189"/>
                </a:lnTo>
                <a:lnTo>
                  <a:pt x="885" y="179"/>
                </a:lnTo>
                <a:lnTo>
                  <a:pt x="881" y="169"/>
                </a:lnTo>
                <a:lnTo>
                  <a:pt x="876" y="160"/>
                </a:lnTo>
                <a:lnTo>
                  <a:pt x="870" y="152"/>
                </a:lnTo>
                <a:lnTo>
                  <a:pt x="862" y="145"/>
                </a:lnTo>
                <a:lnTo>
                  <a:pt x="854" y="140"/>
                </a:lnTo>
                <a:lnTo>
                  <a:pt x="845" y="135"/>
                </a:lnTo>
                <a:lnTo>
                  <a:pt x="836" y="131"/>
                </a:lnTo>
                <a:lnTo>
                  <a:pt x="836" y="131"/>
                </a:lnTo>
                <a:lnTo>
                  <a:pt x="819" y="126"/>
                </a:lnTo>
                <a:lnTo>
                  <a:pt x="807" y="123"/>
                </a:lnTo>
                <a:lnTo>
                  <a:pt x="798" y="122"/>
                </a:lnTo>
                <a:lnTo>
                  <a:pt x="798" y="122"/>
                </a:lnTo>
                <a:lnTo>
                  <a:pt x="794" y="120"/>
                </a:lnTo>
                <a:lnTo>
                  <a:pt x="786" y="114"/>
                </a:lnTo>
                <a:lnTo>
                  <a:pt x="774" y="109"/>
                </a:lnTo>
                <a:lnTo>
                  <a:pt x="768" y="108"/>
                </a:lnTo>
                <a:lnTo>
                  <a:pt x="760" y="108"/>
                </a:lnTo>
                <a:lnTo>
                  <a:pt x="760" y="108"/>
                </a:lnTo>
                <a:lnTo>
                  <a:pt x="755" y="107"/>
                </a:lnTo>
                <a:lnTo>
                  <a:pt x="750" y="105"/>
                </a:lnTo>
                <a:lnTo>
                  <a:pt x="742" y="102"/>
                </a:lnTo>
                <a:lnTo>
                  <a:pt x="738" y="102"/>
                </a:lnTo>
                <a:lnTo>
                  <a:pt x="733" y="104"/>
                </a:lnTo>
                <a:lnTo>
                  <a:pt x="725" y="108"/>
                </a:lnTo>
                <a:lnTo>
                  <a:pt x="715" y="116"/>
                </a:lnTo>
                <a:lnTo>
                  <a:pt x="715" y="116"/>
                </a:lnTo>
                <a:lnTo>
                  <a:pt x="696" y="131"/>
                </a:lnTo>
                <a:lnTo>
                  <a:pt x="685" y="142"/>
                </a:lnTo>
                <a:lnTo>
                  <a:pt x="679" y="148"/>
                </a:lnTo>
                <a:lnTo>
                  <a:pt x="675" y="154"/>
                </a:lnTo>
                <a:lnTo>
                  <a:pt x="675" y="154"/>
                </a:lnTo>
                <a:lnTo>
                  <a:pt x="670" y="166"/>
                </a:lnTo>
                <a:lnTo>
                  <a:pt x="667" y="174"/>
                </a:lnTo>
                <a:lnTo>
                  <a:pt x="667" y="180"/>
                </a:lnTo>
                <a:lnTo>
                  <a:pt x="667" y="180"/>
                </a:lnTo>
                <a:lnTo>
                  <a:pt x="667" y="191"/>
                </a:lnTo>
                <a:lnTo>
                  <a:pt x="666" y="194"/>
                </a:lnTo>
                <a:lnTo>
                  <a:pt x="663" y="198"/>
                </a:lnTo>
                <a:lnTo>
                  <a:pt x="663" y="198"/>
                </a:lnTo>
                <a:lnTo>
                  <a:pt x="648" y="207"/>
                </a:lnTo>
                <a:lnTo>
                  <a:pt x="618" y="223"/>
                </a:lnTo>
                <a:lnTo>
                  <a:pt x="603" y="232"/>
                </a:lnTo>
                <a:lnTo>
                  <a:pt x="587" y="241"/>
                </a:lnTo>
                <a:lnTo>
                  <a:pt x="576" y="249"/>
                </a:lnTo>
                <a:lnTo>
                  <a:pt x="569" y="256"/>
                </a:lnTo>
                <a:lnTo>
                  <a:pt x="569" y="256"/>
                </a:lnTo>
                <a:lnTo>
                  <a:pt x="563" y="264"/>
                </a:lnTo>
                <a:lnTo>
                  <a:pt x="552" y="276"/>
                </a:lnTo>
                <a:lnTo>
                  <a:pt x="528" y="304"/>
                </a:lnTo>
                <a:lnTo>
                  <a:pt x="516" y="318"/>
                </a:lnTo>
                <a:lnTo>
                  <a:pt x="507" y="333"/>
                </a:lnTo>
                <a:lnTo>
                  <a:pt x="503" y="339"/>
                </a:lnTo>
                <a:lnTo>
                  <a:pt x="502" y="344"/>
                </a:lnTo>
                <a:lnTo>
                  <a:pt x="502" y="349"/>
                </a:lnTo>
                <a:lnTo>
                  <a:pt x="503" y="353"/>
                </a:lnTo>
                <a:lnTo>
                  <a:pt x="503" y="353"/>
                </a:lnTo>
                <a:lnTo>
                  <a:pt x="516" y="375"/>
                </a:lnTo>
                <a:lnTo>
                  <a:pt x="516" y="375"/>
                </a:lnTo>
                <a:lnTo>
                  <a:pt x="502" y="398"/>
                </a:lnTo>
                <a:lnTo>
                  <a:pt x="490" y="418"/>
                </a:lnTo>
                <a:lnTo>
                  <a:pt x="484" y="432"/>
                </a:lnTo>
                <a:lnTo>
                  <a:pt x="484" y="432"/>
                </a:lnTo>
                <a:lnTo>
                  <a:pt x="480" y="446"/>
                </a:lnTo>
                <a:lnTo>
                  <a:pt x="477" y="462"/>
                </a:lnTo>
                <a:lnTo>
                  <a:pt x="475" y="482"/>
                </a:lnTo>
                <a:lnTo>
                  <a:pt x="413" y="484"/>
                </a:lnTo>
                <a:lnTo>
                  <a:pt x="413" y="484"/>
                </a:lnTo>
                <a:lnTo>
                  <a:pt x="405" y="463"/>
                </a:lnTo>
                <a:lnTo>
                  <a:pt x="399" y="449"/>
                </a:lnTo>
                <a:lnTo>
                  <a:pt x="394" y="437"/>
                </a:lnTo>
                <a:lnTo>
                  <a:pt x="394" y="437"/>
                </a:lnTo>
                <a:lnTo>
                  <a:pt x="390" y="433"/>
                </a:lnTo>
                <a:lnTo>
                  <a:pt x="386" y="431"/>
                </a:lnTo>
                <a:lnTo>
                  <a:pt x="383" y="429"/>
                </a:lnTo>
                <a:lnTo>
                  <a:pt x="379" y="428"/>
                </a:lnTo>
                <a:lnTo>
                  <a:pt x="379" y="428"/>
                </a:lnTo>
                <a:lnTo>
                  <a:pt x="377" y="428"/>
                </a:lnTo>
                <a:lnTo>
                  <a:pt x="373" y="428"/>
                </a:lnTo>
                <a:lnTo>
                  <a:pt x="369" y="426"/>
                </a:lnTo>
                <a:lnTo>
                  <a:pt x="368" y="420"/>
                </a:lnTo>
                <a:lnTo>
                  <a:pt x="368" y="420"/>
                </a:lnTo>
                <a:lnTo>
                  <a:pt x="367" y="414"/>
                </a:lnTo>
                <a:lnTo>
                  <a:pt x="365" y="408"/>
                </a:lnTo>
                <a:lnTo>
                  <a:pt x="364" y="405"/>
                </a:lnTo>
                <a:lnTo>
                  <a:pt x="361" y="402"/>
                </a:lnTo>
                <a:lnTo>
                  <a:pt x="359" y="401"/>
                </a:lnTo>
                <a:lnTo>
                  <a:pt x="355" y="400"/>
                </a:lnTo>
                <a:lnTo>
                  <a:pt x="355" y="400"/>
                </a:lnTo>
                <a:lnTo>
                  <a:pt x="351" y="400"/>
                </a:lnTo>
                <a:lnTo>
                  <a:pt x="347" y="398"/>
                </a:lnTo>
                <a:lnTo>
                  <a:pt x="342" y="396"/>
                </a:lnTo>
                <a:lnTo>
                  <a:pt x="339" y="395"/>
                </a:lnTo>
                <a:lnTo>
                  <a:pt x="338" y="395"/>
                </a:lnTo>
                <a:lnTo>
                  <a:pt x="336" y="396"/>
                </a:lnTo>
                <a:lnTo>
                  <a:pt x="334" y="400"/>
                </a:lnTo>
                <a:lnTo>
                  <a:pt x="334" y="400"/>
                </a:lnTo>
                <a:lnTo>
                  <a:pt x="332" y="406"/>
                </a:lnTo>
                <a:lnTo>
                  <a:pt x="330" y="411"/>
                </a:lnTo>
                <a:lnTo>
                  <a:pt x="329" y="417"/>
                </a:lnTo>
                <a:lnTo>
                  <a:pt x="329" y="417"/>
                </a:lnTo>
                <a:lnTo>
                  <a:pt x="303" y="420"/>
                </a:lnTo>
                <a:lnTo>
                  <a:pt x="303" y="420"/>
                </a:lnTo>
                <a:lnTo>
                  <a:pt x="297" y="419"/>
                </a:lnTo>
                <a:lnTo>
                  <a:pt x="293" y="419"/>
                </a:lnTo>
                <a:lnTo>
                  <a:pt x="288" y="420"/>
                </a:lnTo>
                <a:lnTo>
                  <a:pt x="288" y="420"/>
                </a:lnTo>
                <a:lnTo>
                  <a:pt x="283" y="424"/>
                </a:lnTo>
                <a:lnTo>
                  <a:pt x="279" y="427"/>
                </a:lnTo>
                <a:lnTo>
                  <a:pt x="277" y="432"/>
                </a:lnTo>
                <a:lnTo>
                  <a:pt x="276" y="437"/>
                </a:lnTo>
                <a:lnTo>
                  <a:pt x="276" y="437"/>
                </a:lnTo>
                <a:lnTo>
                  <a:pt x="277" y="448"/>
                </a:lnTo>
                <a:lnTo>
                  <a:pt x="279" y="453"/>
                </a:lnTo>
                <a:lnTo>
                  <a:pt x="310" y="459"/>
                </a:lnTo>
                <a:lnTo>
                  <a:pt x="307" y="471"/>
                </a:lnTo>
                <a:lnTo>
                  <a:pt x="288" y="485"/>
                </a:lnTo>
                <a:lnTo>
                  <a:pt x="288" y="485"/>
                </a:lnTo>
                <a:lnTo>
                  <a:pt x="247" y="499"/>
                </a:lnTo>
                <a:lnTo>
                  <a:pt x="218" y="510"/>
                </a:lnTo>
                <a:lnTo>
                  <a:pt x="209" y="513"/>
                </a:lnTo>
                <a:lnTo>
                  <a:pt x="204" y="516"/>
                </a:lnTo>
                <a:lnTo>
                  <a:pt x="204" y="516"/>
                </a:lnTo>
                <a:lnTo>
                  <a:pt x="155" y="624"/>
                </a:lnTo>
                <a:lnTo>
                  <a:pt x="155" y="624"/>
                </a:lnTo>
                <a:lnTo>
                  <a:pt x="134" y="632"/>
                </a:lnTo>
                <a:lnTo>
                  <a:pt x="88" y="653"/>
                </a:lnTo>
                <a:lnTo>
                  <a:pt x="62" y="666"/>
                </a:lnTo>
                <a:lnTo>
                  <a:pt x="39" y="677"/>
                </a:lnTo>
                <a:lnTo>
                  <a:pt x="21" y="688"/>
                </a:lnTo>
                <a:lnTo>
                  <a:pt x="14" y="693"/>
                </a:lnTo>
                <a:lnTo>
                  <a:pt x="10" y="697"/>
                </a:lnTo>
                <a:lnTo>
                  <a:pt x="10" y="697"/>
                </a:lnTo>
                <a:lnTo>
                  <a:pt x="4" y="710"/>
                </a:lnTo>
                <a:lnTo>
                  <a:pt x="0" y="719"/>
                </a:lnTo>
                <a:lnTo>
                  <a:pt x="0" y="724"/>
                </a:lnTo>
                <a:lnTo>
                  <a:pt x="0" y="725"/>
                </a:lnTo>
                <a:lnTo>
                  <a:pt x="0" y="725"/>
                </a:lnTo>
                <a:lnTo>
                  <a:pt x="22" y="726"/>
                </a:lnTo>
                <a:lnTo>
                  <a:pt x="65" y="730"/>
                </a:lnTo>
                <a:lnTo>
                  <a:pt x="65" y="730"/>
                </a:lnTo>
                <a:lnTo>
                  <a:pt x="84" y="729"/>
                </a:lnTo>
                <a:lnTo>
                  <a:pt x="108" y="726"/>
                </a:lnTo>
                <a:lnTo>
                  <a:pt x="155" y="725"/>
                </a:lnTo>
                <a:lnTo>
                  <a:pt x="191" y="725"/>
                </a:lnTo>
                <a:lnTo>
                  <a:pt x="241" y="725"/>
                </a:lnTo>
                <a:lnTo>
                  <a:pt x="241" y="725"/>
                </a:lnTo>
                <a:lnTo>
                  <a:pt x="293" y="726"/>
                </a:lnTo>
                <a:lnTo>
                  <a:pt x="338" y="730"/>
                </a:lnTo>
                <a:lnTo>
                  <a:pt x="376" y="735"/>
                </a:lnTo>
                <a:lnTo>
                  <a:pt x="408" y="741"/>
                </a:lnTo>
                <a:lnTo>
                  <a:pt x="458" y="750"/>
                </a:lnTo>
                <a:lnTo>
                  <a:pt x="476" y="752"/>
                </a:lnTo>
                <a:lnTo>
                  <a:pt x="492" y="754"/>
                </a:lnTo>
                <a:lnTo>
                  <a:pt x="492" y="754"/>
                </a:lnTo>
                <a:lnTo>
                  <a:pt x="506" y="754"/>
                </a:lnTo>
                <a:lnTo>
                  <a:pt x="524" y="751"/>
                </a:lnTo>
                <a:lnTo>
                  <a:pt x="561" y="746"/>
                </a:lnTo>
                <a:lnTo>
                  <a:pt x="600" y="741"/>
                </a:lnTo>
                <a:lnTo>
                  <a:pt x="631" y="735"/>
                </a:lnTo>
                <a:lnTo>
                  <a:pt x="631" y="735"/>
                </a:lnTo>
                <a:lnTo>
                  <a:pt x="675" y="730"/>
                </a:lnTo>
                <a:lnTo>
                  <a:pt x="692" y="729"/>
                </a:lnTo>
                <a:lnTo>
                  <a:pt x="708" y="730"/>
                </a:lnTo>
                <a:lnTo>
                  <a:pt x="708" y="730"/>
                </a:lnTo>
                <a:lnTo>
                  <a:pt x="714" y="730"/>
                </a:lnTo>
                <a:lnTo>
                  <a:pt x="719" y="732"/>
                </a:lnTo>
                <a:lnTo>
                  <a:pt x="723" y="733"/>
                </a:lnTo>
                <a:lnTo>
                  <a:pt x="729" y="734"/>
                </a:lnTo>
                <a:lnTo>
                  <a:pt x="741" y="735"/>
                </a:lnTo>
                <a:lnTo>
                  <a:pt x="760" y="735"/>
                </a:lnTo>
                <a:lnTo>
                  <a:pt x="788" y="733"/>
                </a:lnTo>
                <a:lnTo>
                  <a:pt x="830" y="730"/>
                </a:lnTo>
                <a:lnTo>
                  <a:pt x="830" y="730"/>
                </a:lnTo>
                <a:lnTo>
                  <a:pt x="872" y="725"/>
                </a:lnTo>
                <a:lnTo>
                  <a:pt x="903" y="721"/>
                </a:lnTo>
                <a:lnTo>
                  <a:pt x="925" y="717"/>
                </a:lnTo>
                <a:lnTo>
                  <a:pt x="942" y="714"/>
                </a:lnTo>
                <a:lnTo>
                  <a:pt x="956" y="708"/>
                </a:lnTo>
                <a:lnTo>
                  <a:pt x="968" y="702"/>
                </a:lnTo>
                <a:lnTo>
                  <a:pt x="998" y="684"/>
                </a:lnTo>
                <a:lnTo>
                  <a:pt x="998" y="684"/>
                </a:lnTo>
                <a:lnTo>
                  <a:pt x="1013" y="675"/>
                </a:lnTo>
                <a:lnTo>
                  <a:pt x="1030" y="662"/>
                </a:lnTo>
                <a:lnTo>
                  <a:pt x="1048" y="649"/>
                </a:lnTo>
                <a:lnTo>
                  <a:pt x="1065" y="635"/>
                </a:lnTo>
                <a:lnTo>
                  <a:pt x="1065" y="635"/>
                </a:lnTo>
                <a:close/>
                <a:moveTo>
                  <a:pt x="1172" y="338"/>
                </a:moveTo>
                <a:lnTo>
                  <a:pt x="1172" y="338"/>
                </a:lnTo>
                <a:lnTo>
                  <a:pt x="1164" y="378"/>
                </a:lnTo>
                <a:lnTo>
                  <a:pt x="1164" y="378"/>
                </a:lnTo>
                <a:lnTo>
                  <a:pt x="1163" y="388"/>
                </a:lnTo>
                <a:lnTo>
                  <a:pt x="1163" y="392"/>
                </a:lnTo>
                <a:lnTo>
                  <a:pt x="1093" y="386"/>
                </a:lnTo>
                <a:lnTo>
                  <a:pt x="1093" y="365"/>
                </a:lnTo>
                <a:lnTo>
                  <a:pt x="1093" y="365"/>
                </a:lnTo>
                <a:lnTo>
                  <a:pt x="1115" y="360"/>
                </a:lnTo>
                <a:lnTo>
                  <a:pt x="1115" y="360"/>
                </a:lnTo>
                <a:lnTo>
                  <a:pt x="1128" y="356"/>
                </a:lnTo>
                <a:lnTo>
                  <a:pt x="1139" y="351"/>
                </a:lnTo>
                <a:lnTo>
                  <a:pt x="1147" y="347"/>
                </a:lnTo>
                <a:lnTo>
                  <a:pt x="1152" y="344"/>
                </a:lnTo>
                <a:lnTo>
                  <a:pt x="1152" y="344"/>
                </a:lnTo>
                <a:lnTo>
                  <a:pt x="1158" y="343"/>
                </a:lnTo>
                <a:lnTo>
                  <a:pt x="1164" y="339"/>
                </a:lnTo>
                <a:lnTo>
                  <a:pt x="1170" y="337"/>
                </a:lnTo>
                <a:lnTo>
                  <a:pt x="1172" y="337"/>
                </a:lnTo>
                <a:lnTo>
                  <a:pt x="1172" y="338"/>
                </a:lnTo>
                <a:lnTo>
                  <a:pt x="1172" y="33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pptx840_ボートレースのシルエット</dc:title>
  <dc:subject>pptx840_ボートレースのシルエット</dc:subject>
  <dc:creator>Digipot.net</dc:creator>
  <cp:revision>1</cp:revision>
  <dcterms:created xsi:type="dcterms:W3CDTF">2018-05-20T00:31:01Z</dcterms:created>
  <dcterms:modified xsi:type="dcterms:W3CDTF">2018-08-26T13:55:13Z</dcterms:modified>
  <cp:version>1</cp:version>
</cp:coreProperties>
</file>